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5"/>
  </p:notesMasterIdLst>
  <p:sldIdLst>
    <p:sldId id="3150" r:id="rId2"/>
    <p:sldId id="3151" r:id="rId3"/>
    <p:sldId id="3324" r:id="rId4"/>
    <p:sldId id="2639" r:id="rId5"/>
    <p:sldId id="258" r:id="rId6"/>
    <p:sldId id="3044" r:id="rId7"/>
    <p:sldId id="257" r:id="rId8"/>
    <p:sldId id="3042" r:id="rId9"/>
    <p:sldId id="481" r:id="rId10"/>
    <p:sldId id="3036" r:id="rId11"/>
    <p:sldId id="3037" r:id="rId12"/>
    <p:sldId id="3043" r:id="rId13"/>
    <p:sldId id="3038" r:id="rId14"/>
    <p:sldId id="3039" r:id="rId15"/>
    <p:sldId id="3040" r:id="rId16"/>
    <p:sldId id="3041" r:id="rId17"/>
    <p:sldId id="279" r:id="rId18"/>
    <p:sldId id="281" r:id="rId19"/>
    <p:sldId id="3323" r:id="rId20"/>
    <p:sldId id="3322" r:id="rId21"/>
    <p:sldId id="280" r:id="rId22"/>
    <p:sldId id="3410" r:id="rId23"/>
    <p:sldId id="3411" r:id="rId24"/>
    <p:sldId id="3412" r:id="rId25"/>
    <p:sldId id="3413" r:id="rId26"/>
    <p:sldId id="3414" r:id="rId27"/>
    <p:sldId id="3415" r:id="rId28"/>
    <p:sldId id="3416" r:id="rId29"/>
    <p:sldId id="3417" r:id="rId30"/>
    <p:sldId id="3418" r:id="rId31"/>
    <p:sldId id="3419" r:id="rId32"/>
    <p:sldId id="3420" r:id="rId33"/>
    <p:sldId id="3421" r:id="rId34"/>
    <p:sldId id="3422" r:id="rId35"/>
    <p:sldId id="286" r:id="rId36"/>
    <p:sldId id="3402" r:id="rId37"/>
    <p:sldId id="479" r:id="rId38"/>
    <p:sldId id="323" r:id="rId39"/>
    <p:sldId id="3403" r:id="rId40"/>
    <p:sldId id="326" r:id="rId41"/>
    <p:sldId id="3404" r:id="rId42"/>
    <p:sldId id="3405" r:id="rId43"/>
    <p:sldId id="328" r:id="rId44"/>
    <p:sldId id="3172" r:id="rId45"/>
    <p:sldId id="3173" r:id="rId46"/>
    <p:sldId id="3174" r:id="rId47"/>
    <p:sldId id="3171" r:id="rId48"/>
    <p:sldId id="331" r:id="rId49"/>
    <p:sldId id="332" r:id="rId50"/>
    <p:sldId id="333" r:id="rId51"/>
    <p:sldId id="3406" r:id="rId52"/>
    <p:sldId id="335" r:id="rId53"/>
    <p:sldId id="336" r:id="rId54"/>
    <p:sldId id="330" r:id="rId55"/>
    <p:sldId id="3327" r:id="rId56"/>
    <p:sldId id="2649" r:id="rId57"/>
    <p:sldId id="282" r:id="rId58"/>
    <p:sldId id="2642" r:id="rId59"/>
    <p:sldId id="283" r:id="rId60"/>
    <p:sldId id="2641" r:id="rId61"/>
    <p:sldId id="284" r:id="rId62"/>
    <p:sldId id="2643" r:id="rId63"/>
    <p:sldId id="285" r:id="rId64"/>
    <p:sldId id="287" r:id="rId65"/>
    <p:sldId id="288" r:id="rId66"/>
    <p:sldId id="2644" r:id="rId67"/>
    <p:sldId id="289" r:id="rId68"/>
    <p:sldId id="290" r:id="rId69"/>
    <p:sldId id="2645" r:id="rId70"/>
    <p:sldId id="291" r:id="rId71"/>
    <p:sldId id="2646" r:id="rId72"/>
    <p:sldId id="292" r:id="rId73"/>
    <p:sldId id="2647" r:id="rId74"/>
    <p:sldId id="293" r:id="rId75"/>
    <p:sldId id="2648" r:id="rId76"/>
    <p:sldId id="294" r:id="rId77"/>
    <p:sldId id="338" r:id="rId78"/>
    <p:sldId id="339" r:id="rId79"/>
    <p:sldId id="340" r:id="rId80"/>
    <p:sldId id="342" r:id="rId81"/>
    <p:sldId id="3262" r:id="rId82"/>
    <p:sldId id="2650" r:id="rId83"/>
    <p:sldId id="2652" r:id="rId84"/>
    <p:sldId id="376" r:id="rId85"/>
    <p:sldId id="380" r:id="rId86"/>
    <p:sldId id="381" r:id="rId87"/>
    <p:sldId id="2653" r:id="rId88"/>
    <p:sldId id="2655" r:id="rId89"/>
    <p:sldId id="2656" r:id="rId90"/>
    <p:sldId id="383" r:id="rId91"/>
    <p:sldId id="2662" r:id="rId92"/>
    <p:sldId id="2701" r:id="rId93"/>
    <p:sldId id="2664" r:id="rId94"/>
    <p:sldId id="387" r:id="rId95"/>
    <p:sldId id="2665" r:id="rId96"/>
    <p:sldId id="2667" r:id="rId97"/>
    <p:sldId id="395" r:id="rId98"/>
    <p:sldId id="401" r:id="rId99"/>
    <p:sldId id="3329" r:id="rId100"/>
    <p:sldId id="3330" r:id="rId101"/>
    <p:sldId id="3331" r:id="rId102"/>
    <p:sldId id="3332" r:id="rId103"/>
    <p:sldId id="3333" r:id="rId104"/>
    <p:sldId id="402" r:id="rId105"/>
    <p:sldId id="3334" r:id="rId106"/>
    <p:sldId id="3335" r:id="rId107"/>
    <p:sldId id="414" r:id="rId108"/>
    <p:sldId id="3336" r:id="rId109"/>
    <p:sldId id="3337" r:id="rId110"/>
    <p:sldId id="3338" r:id="rId111"/>
    <p:sldId id="3339" r:id="rId112"/>
    <p:sldId id="3340" r:id="rId113"/>
    <p:sldId id="3341" r:id="rId114"/>
    <p:sldId id="418" r:id="rId115"/>
    <p:sldId id="2668" r:id="rId116"/>
    <p:sldId id="2670" r:id="rId117"/>
    <p:sldId id="3407" r:id="rId118"/>
    <p:sldId id="3304" r:id="rId119"/>
    <p:sldId id="454" r:id="rId120"/>
    <p:sldId id="3279" r:id="rId121"/>
    <p:sldId id="3342" r:id="rId122"/>
    <p:sldId id="3345" r:id="rId123"/>
    <p:sldId id="3346" r:id="rId124"/>
    <p:sldId id="3347" r:id="rId125"/>
    <p:sldId id="3348" r:id="rId126"/>
    <p:sldId id="3349" r:id="rId127"/>
    <p:sldId id="3350" r:id="rId128"/>
    <p:sldId id="3351" r:id="rId129"/>
    <p:sldId id="3352" r:id="rId130"/>
    <p:sldId id="3353" r:id="rId131"/>
    <p:sldId id="3354" r:id="rId132"/>
    <p:sldId id="3355" r:id="rId133"/>
    <p:sldId id="3356" r:id="rId134"/>
    <p:sldId id="3357" r:id="rId135"/>
    <p:sldId id="3358" r:id="rId136"/>
    <p:sldId id="3359" r:id="rId137"/>
    <p:sldId id="3360" r:id="rId138"/>
    <p:sldId id="3361" r:id="rId139"/>
    <p:sldId id="3362" r:id="rId140"/>
    <p:sldId id="3363" r:id="rId141"/>
    <p:sldId id="3364" r:id="rId142"/>
    <p:sldId id="3343" r:id="rId143"/>
    <p:sldId id="3344" r:id="rId144"/>
    <p:sldId id="3278" r:id="rId145"/>
    <p:sldId id="3221" r:id="rId146"/>
    <p:sldId id="3365" r:id="rId147"/>
    <p:sldId id="3366" r:id="rId148"/>
    <p:sldId id="3367" r:id="rId149"/>
    <p:sldId id="3368" r:id="rId150"/>
    <p:sldId id="3369" r:id="rId151"/>
    <p:sldId id="3370" r:id="rId152"/>
    <p:sldId id="3371" r:id="rId153"/>
    <p:sldId id="3372" r:id="rId154"/>
    <p:sldId id="3373" r:id="rId155"/>
    <p:sldId id="3374" r:id="rId156"/>
    <p:sldId id="3375" r:id="rId157"/>
    <p:sldId id="3376" r:id="rId158"/>
    <p:sldId id="3377" r:id="rId159"/>
    <p:sldId id="3378" r:id="rId160"/>
    <p:sldId id="3379" r:id="rId161"/>
    <p:sldId id="3380" r:id="rId162"/>
    <p:sldId id="3381" r:id="rId163"/>
    <p:sldId id="3391" r:id="rId164"/>
    <p:sldId id="3392" r:id="rId165"/>
    <p:sldId id="3382" r:id="rId166"/>
    <p:sldId id="3383" r:id="rId167"/>
    <p:sldId id="3384" r:id="rId168"/>
    <p:sldId id="3385" r:id="rId169"/>
    <p:sldId id="3386" r:id="rId170"/>
    <p:sldId id="3398" r:id="rId171"/>
    <p:sldId id="3399" r:id="rId172"/>
    <p:sldId id="3387" r:id="rId173"/>
    <p:sldId id="3388" r:id="rId174"/>
    <p:sldId id="3389" r:id="rId175"/>
    <p:sldId id="3390" r:id="rId176"/>
    <p:sldId id="3393" r:id="rId177"/>
    <p:sldId id="3400" r:id="rId178"/>
    <p:sldId id="3401" r:id="rId179"/>
    <p:sldId id="3394" r:id="rId180"/>
    <p:sldId id="3395" r:id="rId181"/>
    <p:sldId id="3396" r:id="rId182"/>
    <p:sldId id="3397" r:id="rId183"/>
    <p:sldId id="3220" r:id="rId1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204A1C-C820-427F-A65C-BB750735D5A4}">
          <p14:sldIdLst>
            <p14:sldId id="3150"/>
            <p14:sldId id="3151"/>
            <p14:sldId id="3324"/>
          </p14:sldIdLst>
        </p14:section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  <p14:sldId id="257"/>
          </p14:sldIdLst>
        </p14:section>
        <p14:section name="Confetior" id="{C16B32FB-8863-46DD-B90E-E019CE576F99}">
          <p14:sldIdLst>
            <p14:sldId id="3042"/>
            <p14:sldId id="481"/>
            <p14:sldId id="3036"/>
            <p14:sldId id="3037"/>
            <p14:sldId id="3043"/>
            <p14:sldId id="3038"/>
            <p14:sldId id="3039"/>
            <p14:sldId id="3040"/>
            <p14:sldId id="3041"/>
          </p14:sldIdLst>
        </p14:section>
        <p14:section name="Kyrie" id="{75E18DC7-0401-4F57-AFF5-95B4959F5F61}">
          <p14:sldIdLst>
            <p14:sldId id="279"/>
            <p14:sldId id="281"/>
            <p14:sldId id="3323"/>
            <p14:sldId id="3322"/>
            <p14:sldId id="280"/>
          </p14:sldIdLst>
        </p14:section>
        <p14:section name="Gloria - Spoken (Sundays and Saturdays Only)" id="{2D5FD90C-F6DB-461B-9E94-61EF19E460EF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  <p14:sldId id="3418"/>
            <p14:sldId id="3419"/>
            <p14:sldId id="3420"/>
            <p14:sldId id="3421"/>
            <p14:sldId id="3422"/>
          </p14:sldIdLst>
        </p14:section>
        <p14:section name="Mass Reading" id="{44F540EC-A1BF-4165-85CB-52AD622ACA6F}">
          <p14:sldIdLst>
            <p14:sldId id="286"/>
            <p14:sldId id="3402"/>
            <p14:sldId id="479"/>
            <p14:sldId id="323"/>
            <p14:sldId id="3403"/>
            <p14:sldId id="326"/>
            <p14:sldId id="3404"/>
            <p14:sldId id="3405"/>
            <p14:sldId id="328"/>
            <p14:sldId id="3172"/>
            <p14:sldId id="3173"/>
            <p14:sldId id="3174"/>
            <p14:sldId id="3171"/>
            <p14:sldId id="331"/>
            <p14:sldId id="332"/>
            <p14:sldId id="333"/>
            <p14:sldId id="3406"/>
            <p14:sldId id="335"/>
            <p14:sldId id="336"/>
            <p14:sldId id="330"/>
          </p14:sldIdLst>
        </p14:section>
        <p14:section name="Nicean Creed" id="{DCC51E4E-C8B2-42B6-A714-738929A3AFEF}">
          <p14:sldIdLst>
            <p14:sldId id="3327"/>
            <p14:sldId id="2649"/>
            <p14:sldId id="282"/>
            <p14:sldId id="2642"/>
            <p14:sldId id="283"/>
            <p14:sldId id="2641"/>
            <p14:sldId id="284"/>
            <p14:sldId id="2643"/>
            <p14:sldId id="285"/>
            <p14:sldId id="287"/>
            <p14:sldId id="288"/>
            <p14:sldId id="2644"/>
            <p14:sldId id="289"/>
            <p14:sldId id="290"/>
            <p14:sldId id="2645"/>
            <p14:sldId id="291"/>
            <p14:sldId id="2646"/>
            <p14:sldId id="292"/>
            <p14:sldId id="2647"/>
            <p14:sldId id="293"/>
            <p14:sldId id="2648"/>
            <p14:sldId id="294"/>
          </p14:sldIdLst>
        </p14:section>
        <p14:section name="Prayer of the Faithful" id="{0C10BAB2-2B4A-4470-9AED-DBCFE4A6C48B}">
          <p14:sldIdLst>
            <p14:sldId id="338"/>
            <p14:sldId id="339"/>
          </p14:sldIdLst>
        </p14:section>
        <p14:section name="Offertorium" id="{61B98253-E844-45F3-81DF-9B16AD48072D}">
          <p14:sldIdLst>
            <p14:sldId id="340"/>
            <p14:sldId id="342"/>
            <p14:sldId id="3262"/>
            <p14:sldId id="2650"/>
            <p14:sldId id="2652"/>
            <p14:sldId id="376"/>
            <p14:sldId id="380"/>
          </p14:sldIdLst>
        </p14:section>
        <p14:section name="Eucharistic Rite" id="{F5E03CCE-3117-4945-89BC-DC58B509E7F5}">
          <p14:sldIdLst>
            <p14:sldId id="381"/>
            <p14:sldId id="2653"/>
            <p14:sldId id="2655"/>
            <p14:sldId id="2656"/>
            <p14:sldId id="383"/>
            <p14:sldId id="2662"/>
            <p14:sldId id="2701"/>
            <p14:sldId id="2664"/>
            <p14:sldId id="387"/>
            <p14:sldId id="2665"/>
            <p14:sldId id="2667"/>
            <p14:sldId id="395"/>
          </p14:sldIdLst>
        </p14:section>
        <p14:section name="Our Father" id="{8E1FB543-12C9-4154-B2FB-10A7D1794832}">
          <p14:sldIdLst>
            <p14:sldId id="401"/>
            <p14:sldId id="3329"/>
            <p14:sldId id="3330"/>
            <p14:sldId id="3331"/>
            <p14:sldId id="3332"/>
            <p14:sldId id="3333"/>
            <p14:sldId id="402"/>
            <p14:sldId id="3334"/>
            <p14:sldId id="3335"/>
            <p14:sldId id="414"/>
          </p14:sldIdLst>
        </p14:section>
        <p14:section name="Communion" id="{22E8192E-0574-4789-9944-41181B5BAE03}">
          <p14:sldIdLst>
            <p14:sldId id="3336"/>
            <p14:sldId id="3337"/>
            <p14:sldId id="3338"/>
            <p14:sldId id="3339"/>
            <p14:sldId id="3340"/>
            <p14:sldId id="3341"/>
            <p14:sldId id="418"/>
            <p14:sldId id="2668"/>
            <p14:sldId id="2670"/>
          </p14:sldIdLst>
        </p14:section>
        <p14:section name="Communion Songs" id="{79B2A28D-B232-6A4B-9D39-0BD772C4B93A}">
          <p14:sldIdLst>
            <p14:sldId id="3407"/>
            <p14:sldId id="3304"/>
            <p14:sldId id="454"/>
          </p14:sldIdLst>
        </p14:section>
        <p14:section name="Prayer After Communion" id="{A91E6D52-6C47-4E41-933C-B8A67EAABE7E}">
          <p14:sldIdLst>
            <p14:sldId id="3279"/>
            <p14:sldId id="3342"/>
            <p14:sldId id="3345"/>
            <p14:sldId id="3346"/>
            <p14:sldId id="3347"/>
            <p14:sldId id="3348"/>
            <p14:sldId id="3349"/>
            <p14:sldId id="3350"/>
            <p14:sldId id="3351"/>
            <p14:sldId id="3352"/>
            <p14:sldId id="3353"/>
            <p14:sldId id="3354"/>
            <p14:sldId id="3355"/>
            <p14:sldId id="3356"/>
            <p14:sldId id="3357"/>
            <p14:sldId id="3358"/>
            <p14:sldId id="3359"/>
            <p14:sldId id="3360"/>
            <p14:sldId id="3361"/>
            <p14:sldId id="3362"/>
            <p14:sldId id="3363"/>
            <p14:sldId id="3364"/>
          </p14:sldIdLst>
        </p14:section>
        <p14:section name="Notices" id="{7A01E6DB-D7AB-4974-B6C9-C0C181027673}">
          <p14:sldIdLst>
            <p14:sldId id="3343"/>
            <p14:sldId id="3344"/>
          </p14:sldIdLst>
        </p14:section>
        <p14:section name="Final Song" id="{F3E306B8-6679-47C6-A510-024DB2E9E932}">
          <p14:sldIdLst>
            <p14:sldId id="3278"/>
            <p14:sldId id="3221"/>
            <p14:sldId id="3365"/>
            <p14:sldId id="3366"/>
            <p14:sldId id="3367"/>
            <p14:sldId id="3368"/>
            <p14:sldId id="3369"/>
            <p14:sldId id="3370"/>
            <p14:sldId id="3371"/>
            <p14:sldId id="3372"/>
            <p14:sldId id="3373"/>
            <p14:sldId id="3374"/>
            <p14:sldId id="3375"/>
            <p14:sldId id="3376"/>
            <p14:sldId id="3377"/>
            <p14:sldId id="3378"/>
            <p14:sldId id="3379"/>
            <p14:sldId id="3380"/>
            <p14:sldId id="3381"/>
            <p14:sldId id="3391"/>
            <p14:sldId id="3392"/>
            <p14:sldId id="3382"/>
            <p14:sldId id="3383"/>
            <p14:sldId id="3384"/>
            <p14:sldId id="3385"/>
            <p14:sldId id="3386"/>
            <p14:sldId id="3398"/>
            <p14:sldId id="3399"/>
            <p14:sldId id="3387"/>
            <p14:sldId id="3388"/>
            <p14:sldId id="3389"/>
            <p14:sldId id="3390"/>
            <p14:sldId id="3393"/>
            <p14:sldId id="3400"/>
            <p14:sldId id="3401"/>
            <p14:sldId id="3394"/>
            <p14:sldId id="3395"/>
            <p14:sldId id="3396"/>
            <p14:sldId id="3397"/>
            <p14:sldId id="322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6D27F"/>
    <a:srgbClr val="C58C37"/>
    <a:srgbClr val="FE8E01"/>
    <a:srgbClr val="E9BC63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10" autoAdjust="0"/>
    <p:restoredTop sz="94560"/>
  </p:normalViewPr>
  <p:slideViewPr>
    <p:cSldViewPr snapToGrid="0">
      <p:cViewPr varScale="1">
        <p:scale>
          <a:sx n="106" d="100"/>
          <a:sy n="106" d="100"/>
        </p:scale>
        <p:origin x="208" y="2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9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DE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508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97969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57150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1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alphaModFix amt="91016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4A7AA-0757-4F91-6BDC-125F2F108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91" y="504806"/>
            <a:ext cx="9087997" cy="5848388"/>
          </a:xfrm>
        </p:spPr>
        <p:txBody>
          <a:bodyPr/>
          <a:lstStyle>
            <a:lvl1pPr>
              <a:defRPr sz="720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04C508-0EEB-E09A-A902-2B91F3E9B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83B713-A859-D22C-F6BB-706458D5A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3670D-2B76-075F-9915-E4C5F118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8692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20/12/2025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2" r:id="rId4"/>
    <p:sldLayoutId id="2147483699" r:id="rId5"/>
    <p:sldLayoutId id="2147483664" r:id="rId6"/>
    <p:sldLayoutId id="2147483655" r:id="rId7"/>
    <p:sldLayoutId id="2147483696" r:id="rId8"/>
    <p:sldLayoutId id="2147483697" r:id="rId9"/>
    <p:sldLayoutId id="2147483698" r:id="rId10"/>
    <p:sldLayoutId id="2147483701" r:id="rId11"/>
    <p:sldLayoutId id="2147483700" r:id="rId12"/>
    <p:sldLayoutId id="2147483702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ln>
            <a:noFill/>
          </a:ln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echnology.AV@acfc-catholic.org.nz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</a:t>
            </a:r>
            <a:r>
              <a:rPr lang="en-US" sz="3600"/>
              <a:t>theme options.</a:t>
            </a:r>
            <a:endParaRPr lang="en-US" sz="36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3568"/>
            <a:ext cx="10515600" cy="4351338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/>
              <a:t>Please email this finished template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to </a:t>
            </a:r>
            <a:r>
              <a:rPr lang="en-NZ" sz="32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technology.AV@acfc-catholic.org.nz</a:t>
            </a:r>
            <a:r>
              <a:rPr lang="en-NZ" sz="32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en-US" sz="3200" dirty="0"/>
              <a:t>at least two days before your scheduled day. This is to make sure that there is a backup of your PowerPoint.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/>
              <a:t>You are to bring your own laptop to connect to the screens. But this must have an HDMI out connection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/>
              <a:t>Please make sure that you update the readings and the prayer of the faithful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E53E292-8025-483A-7C0A-56A9BDC01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B3ADD-A695-41C6-BA17-E2E408A4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Liturgy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F8D5B-BDFE-95A2-F854-CA2EF0D2E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Mondays to Fridays, 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dirty="0"/>
              <a:t>There will be no gloria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dirty="0"/>
              <a:t>there will be only 1</a:t>
            </a:r>
            <a:r>
              <a:rPr lang="en-US" sz="2400" baseline="30000" dirty="0"/>
              <a:t>st</a:t>
            </a:r>
            <a:r>
              <a:rPr lang="en-US" sz="2400" dirty="0"/>
              <a:t> Reading, Psalm, and Gospel. Please sing the Gospel Acclamation (Alleluia) right after the Psalm has been proclaimed. 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dirty="0"/>
              <a:t>Profession of Faith (Nicene Creed) will not be recited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Masses after 5pm on Saturdays until the whole of Sunday are considered as Sunday Masses.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dirty="0"/>
              <a:t>There will be Gloria 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dirty="0"/>
              <a:t>1st Reading, Psalm, 2</a:t>
            </a:r>
            <a:r>
              <a:rPr lang="en-US" sz="2400" baseline="30000" dirty="0"/>
              <a:t>nd</a:t>
            </a:r>
            <a:r>
              <a:rPr lang="en-US" sz="2400" dirty="0"/>
              <a:t> Reading, and Gospel will be proclaimed.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dirty="0"/>
              <a:t>Profession of Faith will be recited</a:t>
            </a:r>
          </a:p>
        </p:txBody>
      </p:sp>
    </p:spTree>
    <p:extLst>
      <p:ext uri="{BB962C8B-B14F-4D97-AF65-F5344CB8AC3E}">
        <p14:creationId xmlns:p14="http://schemas.microsoft.com/office/powerpoint/2010/main" val="379182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3AD281-6592-D11D-7A15-4769A9C9F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dirty="0"/>
              <a:t>Put Opening Hymn  here</a:t>
            </a:r>
          </a:p>
        </p:txBody>
      </p:sp>
    </p:spTree>
    <p:extLst>
      <p:ext uri="{BB962C8B-B14F-4D97-AF65-F5344CB8AC3E}">
        <p14:creationId xmlns:p14="http://schemas.microsoft.com/office/powerpoint/2010/main" val="2457749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D0A07-7396-F279-51E8-B95B548F2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048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b="0" i="1" dirty="0"/>
              <a:t>I confess to almighty God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b="0" i="1" dirty="0"/>
              <a:t>That I have sinned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32"/>
            <a:ext cx="10515600" cy="5862331"/>
          </a:xfrm>
        </p:spPr>
        <p:txBody>
          <a:bodyPr/>
          <a:lstStyle/>
          <a:p>
            <a:r>
              <a:rPr lang="en-NZ" b="0" i="1" dirty="0"/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r>
              <a:rPr lang="en-NZ" b="0" i="1" dirty="0"/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2116"/>
            <a:ext cx="10515600" cy="5714847"/>
          </a:xfrm>
        </p:spPr>
        <p:txBody>
          <a:bodyPr/>
          <a:lstStyle/>
          <a:p>
            <a:r>
              <a:rPr lang="en-NZ" b="0" i="1" dirty="0"/>
              <a:t>I ask the blessed Mary, ever virgin </a:t>
            </a:r>
            <a:r>
              <a:rPr lang="en-N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3626"/>
            <a:ext cx="10515600" cy="5803337"/>
          </a:xfrm>
        </p:spPr>
        <p:txBody>
          <a:bodyPr/>
          <a:lstStyle/>
          <a:p>
            <a:r>
              <a:rPr lang="en-NZ" b="0" i="1" dirty="0"/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3458"/>
            <a:ext cx="10515600" cy="5793505"/>
          </a:xfrm>
        </p:spPr>
        <p:txBody>
          <a:bodyPr/>
          <a:lstStyle/>
          <a:p>
            <a:r>
              <a:rPr lang="nn-NO" b="0" i="1" dirty="0"/>
              <a:t>And to you my brothers and sisters</a:t>
            </a:r>
            <a:r>
              <a:rPr lang="nn-NO" dirty="0"/>
              <a:t>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2452"/>
            <a:ext cx="10515600" cy="5734511"/>
          </a:xfrm>
        </p:spPr>
        <p:txBody>
          <a:bodyPr/>
          <a:lstStyle/>
          <a:p>
            <a:r>
              <a:rPr lang="nn-NO" b="0" i="1" dirty="0"/>
              <a:t>To pray for me to the Lord our God.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04538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89D8A3-1E74-DE31-A5E7-89168B08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327892" cy="5417819"/>
          </a:xfrm>
        </p:spPr>
        <p:txBody>
          <a:bodyPr/>
          <a:lstStyle/>
          <a:p>
            <a:r>
              <a:rPr lang="en-US" sz="9600" i="1" dirty="0"/>
              <a:t>Lord, have mercy</a:t>
            </a:r>
            <a:endParaRPr lang="en-NZ" sz="9600" i="1" dirty="0"/>
          </a:p>
        </p:txBody>
      </p:sp>
    </p:spTree>
    <p:extLst>
      <p:ext uri="{BB962C8B-B14F-4D97-AF65-F5344CB8AC3E}">
        <p14:creationId xmlns:p14="http://schemas.microsoft.com/office/powerpoint/2010/main" val="1285913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9A821-20D0-3359-E9D5-C5976F6F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F5D7FC-9EBF-A921-0BA5-4C56D6006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327892" cy="5417819"/>
          </a:xfrm>
        </p:spPr>
        <p:txBody>
          <a:bodyPr/>
          <a:lstStyle/>
          <a:p>
            <a:r>
              <a:rPr lang="en-US" sz="9600" i="1" dirty="0"/>
              <a:t>Christ, have mercy</a:t>
            </a:r>
            <a:endParaRPr lang="en-NZ" sz="9600" i="1" dirty="0"/>
          </a:p>
        </p:txBody>
      </p:sp>
    </p:spTree>
    <p:extLst>
      <p:ext uri="{BB962C8B-B14F-4D97-AF65-F5344CB8AC3E}">
        <p14:creationId xmlns:p14="http://schemas.microsoft.com/office/powerpoint/2010/main" val="3840043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4D602-5D29-2CBF-E72B-AD0B9949D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802F67-9A80-C317-533E-695A59E6C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327892" cy="5417819"/>
          </a:xfrm>
        </p:spPr>
        <p:txBody>
          <a:bodyPr/>
          <a:lstStyle/>
          <a:p>
            <a:r>
              <a:rPr lang="en-US" sz="9600" i="1" dirty="0"/>
              <a:t>Lord, have mercy</a:t>
            </a:r>
            <a:endParaRPr lang="en-NZ" sz="9600" i="1" dirty="0"/>
          </a:p>
        </p:txBody>
      </p:sp>
    </p:spTree>
    <p:extLst>
      <p:ext uri="{BB962C8B-B14F-4D97-AF65-F5344CB8AC3E}">
        <p14:creationId xmlns:p14="http://schemas.microsoft.com/office/powerpoint/2010/main" val="3995489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52661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ECEB6-686C-08F0-C44B-DDF7BB796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Glory to God in the </a:t>
            </a:r>
            <a:br>
              <a:rPr lang="en-US" dirty="0"/>
            </a:br>
            <a:r>
              <a:rPr lang="en-US" dirty="0"/>
              <a:t>highest, and on earth peace to people of good will.</a:t>
            </a:r>
          </a:p>
        </p:txBody>
      </p:sp>
    </p:spTree>
    <p:extLst>
      <p:ext uri="{BB962C8B-B14F-4D97-AF65-F5344CB8AC3E}">
        <p14:creationId xmlns:p14="http://schemas.microsoft.com/office/powerpoint/2010/main" val="1247415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5313F-A408-8560-958F-3BD3C3C0E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B465E-CC7F-B102-63A0-BEEB91F96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praise You, we bless You, we adore You, we glorify You,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00400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F00AE-745C-CA51-96AA-78E004DF0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B7094-56BD-B8B9-19C5-362A00665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praise You, we bless You, we adore You, we glorify You,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82832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07BD8-25E0-C45A-C8DF-D3FCBC18B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F866-B1A7-0221-ABC0-2356DC14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give you thanks for your great glory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8902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40946-374E-5C56-FD2D-C3C92B34E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CE19-F8DA-DF31-63B2-F3121369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Lord God, heavenly King, O God, almighty Father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1192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38954-902E-1DBD-3E67-B785D3A1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0B98A-3C1A-45F7-96DD-A21B24E3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Lord Jesus Christ, Only Begotten Son, Lord God,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602424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5914C-E2C1-B3DF-172F-DBE1FFD07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74288-4151-BF36-29F5-AEC61B8E7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Lamb of God, Son of the Father,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747668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FB36A-8C70-77C5-8FEF-945E504C4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D9065-CF8A-624D-8A8D-2776FCAA5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take away the sins of the world, have mercy on us;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58528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ACECB-EC73-BA2C-7080-2D2A78E5A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0B20-ABF9-814C-3900-8EB54F634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take away the </a:t>
            </a:r>
            <a:br>
              <a:rPr lang="en-US" dirty="0"/>
            </a:br>
            <a:r>
              <a:rPr lang="en-US" dirty="0"/>
              <a:t>sins of the world, receive our prayer;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202804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3FFB7-A1BA-D019-8C7E-E4922AB6C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80BB-C1E8-9EA9-5ACD-8BBB13E2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are seated at the </a:t>
            </a:r>
            <a:br>
              <a:rPr lang="en-US" dirty="0"/>
            </a:br>
            <a:r>
              <a:rPr lang="en-US" dirty="0"/>
              <a:t>right hand of the Father,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60245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36E54-C38A-38D8-2922-43F376C4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3AB0-443C-DCF9-D101-0DC02666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you alone are </a:t>
            </a:r>
            <a:br>
              <a:rPr lang="en-US" dirty="0"/>
            </a:br>
            <a:r>
              <a:rPr lang="en-US" dirty="0"/>
              <a:t>the Holy One, You alone are the Lord,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17516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AE8C-C635-47AE-3D28-569AC0753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98685-453A-654E-D034-B27590E93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alone are the </a:t>
            </a:r>
            <a:br>
              <a:rPr lang="en-US" dirty="0"/>
            </a:br>
            <a:r>
              <a:rPr lang="en-US" dirty="0"/>
              <a:t>Most High, Jesus Christ,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19543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FD434-0E35-6508-2DCC-9727AB72E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9EA06-3E35-1112-E22A-7CDE73F2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the Holy Spirit,</a:t>
            </a:r>
            <a:br>
              <a:rPr lang="en-US" dirty="0"/>
            </a:br>
            <a:r>
              <a:rPr lang="en-US" dirty="0"/>
              <a:t> in the glory of God the Father.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98117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ABA7B-6EA4-0B31-A36A-F9519D1D4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558038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7763D1-4A16-D72E-1F0E-2A1FD234413F}"/>
              </a:ext>
            </a:extLst>
          </p:cNvPr>
          <p:cNvSpPr txBox="1">
            <a:spLocks/>
          </p:cNvSpPr>
          <p:nvPr/>
        </p:nvSpPr>
        <p:spPr>
          <a:xfrm>
            <a:off x="441385" y="3116855"/>
            <a:ext cx="11309229" cy="43513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[Enter reading here]</a:t>
            </a:r>
            <a:endParaRPr lang="en-NZ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72910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6D9D7-A1C6-8C71-0315-33F49942B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B6B207-39C0-2844-BB1A-AB6FDC7B9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Thanks be to God!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Salamat </a:t>
            </a:r>
            <a:r>
              <a:rPr lang="en-US" sz="7200" b="0" i="1" dirty="0" err="1">
                <a:solidFill>
                  <a:srgbClr val="FFFF00"/>
                </a:solidFill>
              </a:rPr>
              <a:t>sa</a:t>
            </a:r>
            <a:r>
              <a:rPr lang="en-US" sz="7200" b="0" i="1" dirty="0">
                <a:solidFill>
                  <a:srgbClr val="FFFF00"/>
                </a:solidFill>
              </a:rPr>
              <a:t> </a:t>
            </a:r>
            <a:r>
              <a:rPr lang="en-US" sz="7200" b="0" i="1" dirty="0" err="1">
                <a:solidFill>
                  <a:srgbClr val="FFFF00"/>
                </a:solidFill>
              </a:rPr>
              <a:t>Diyos</a:t>
            </a:r>
            <a:r>
              <a:rPr lang="en-US" sz="7200" b="0" i="1" dirty="0">
                <a:solidFill>
                  <a:srgbClr val="FFFF00"/>
                </a:solidFill>
              </a:rPr>
              <a:t>!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58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510772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A7A4071-E59F-5C31-BC91-3A5107C64B64}"/>
              </a:ext>
            </a:extLst>
          </p:cNvPr>
          <p:cNvSpPr txBox="1">
            <a:spLocks/>
          </p:cNvSpPr>
          <p:nvPr/>
        </p:nvSpPr>
        <p:spPr>
          <a:xfrm>
            <a:off x="441385" y="3116855"/>
            <a:ext cx="11309229" cy="43513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[Enter Response here]</a:t>
            </a:r>
            <a:endParaRPr lang="en-NZ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0621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C41A1-95B9-52BE-CE0A-F8FDCE304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970868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BC76101-CF5A-1EF7-E283-4D1AF61BE272}"/>
              </a:ext>
            </a:extLst>
          </p:cNvPr>
          <p:cNvSpPr txBox="1">
            <a:spLocks/>
          </p:cNvSpPr>
          <p:nvPr/>
        </p:nvSpPr>
        <p:spPr>
          <a:xfrm>
            <a:off x="441385" y="3116855"/>
            <a:ext cx="11309229" cy="43513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[Enter reading here]</a:t>
            </a:r>
            <a:endParaRPr lang="en-NZ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7933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0BE3A-4869-D414-F82F-D0AA7D096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210A36-0DE1-7E3B-4386-DFD24652B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Thanks be to God!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Salamat </a:t>
            </a:r>
            <a:r>
              <a:rPr lang="en-US" sz="7200" b="0" i="1" dirty="0" err="1">
                <a:solidFill>
                  <a:srgbClr val="FFFF00"/>
                </a:solidFill>
              </a:rPr>
              <a:t>sa</a:t>
            </a:r>
            <a:r>
              <a:rPr lang="en-US" sz="7200" b="0" i="1" dirty="0">
                <a:solidFill>
                  <a:srgbClr val="FFFF00"/>
                </a:solidFill>
              </a:rPr>
              <a:t> </a:t>
            </a:r>
            <a:r>
              <a:rPr lang="en-US" sz="7200" b="0" i="1" dirty="0" err="1">
                <a:solidFill>
                  <a:srgbClr val="FFFF00"/>
                </a:solidFill>
              </a:rPr>
              <a:t>Diyos</a:t>
            </a:r>
            <a:r>
              <a:rPr lang="en-US" sz="7200" b="0" i="1" dirty="0">
                <a:solidFill>
                  <a:srgbClr val="FFFF00"/>
                </a:solidFill>
              </a:rPr>
              <a:t>!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451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7A52A-B1B9-D901-FB19-BB2087462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509782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4E963-9F0F-DD88-D17A-64CAD3C3F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CC14CA-668D-9573-2D2A-D004C358C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196988" cy="5417819"/>
          </a:xfrm>
        </p:spPr>
        <p:txBody>
          <a:bodyPr/>
          <a:lstStyle/>
          <a:p>
            <a:r>
              <a:rPr lang="fi-FI" sz="7200" dirty="0"/>
              <a:t>Alleluia  Alleluia</a:t>
            </a:r>
          </a:p>
        </p:txBody>
      </p:sp>
    </p:spTree>
    <p:extLst>
      <p:ext uri="{BB962C8B-B14F-4D97-AF65-F5344CB8AC3E}">
        <p14:creationId xmlns:p14="http://schemas.microsoft.com/office/powerpoint/2010/main" val="8200812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4E963-9F0F-DD88-D17A-64CAD3C3F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18703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4E963-9F0F-DD88-D17A-64CAD3C3F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CC14CA-668D-9573-2D2A-D004C358C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/>
          <a:lstStyle/>
          <a:p>
            <a:r>
              <a:rPr lang="fi-FI" sz="7200" dirty="0"/>
              <a:t>Alleluia Alleluia</a:t>
            </a:r>
          </a:p>
        </p:txBody>
      </p:sp>
    </p:spTree>
    <p:extLst>
      <p:ext uri="{BB962C8B-B14F-4D97-AF65-F5344CB8AC3E}">
        <p14:creationId xmlns:p14="http://schemas.microsoft.com/office/powerpoint/2010/main" val="10180381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7A52A-B1B9-D901-FB19-BB2087462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240360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823CE-9D3C-21BB-2500-069A8EDCB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5A84C3-38C4-9D01-4ACC-1C9378E01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P: </a:t>
            </a:r>
            <a:r>
              <a:rPr lang="en-US" sz="7200" b="0" i="1" dirty="0"/>
              <a:t>The LORD be with you!</a:t>
            </a:r>
            <a:endParaRPr lang="en-NZ" sz="7200" b="0" i="1" dirty="0"/>
          </a:p>
        </p:txBody>
      </p:sp>
    </p:spTree>
    <p:extLst>
      <p:ext uri="{BB962C8B-B14F-4D97-AF65-F5344CB8AC3E}">
        <p14:creationId xmlns:p14="http://schemas.microsoft.com/office/powerpoint/2010/main" val="38793800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FB59F-6709-17DF-6840-D1C0C9B28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C0DBBD-D2C6-8042-855F-DCC2C6FBF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A: </a:t>
            </a:r>
            <a:r>
              <a:rPr lang="en-US" sz="7200" b="0" i="1" dirty="0"/>
              <a:t>And with your spirit</a:t>
            </a:r>
            <a:endParaRPr lang="en-NZ" sz="7200" b="0" i="1" dirty="0"/>
          </a:p>
        </p:txBody>
      </p:sp>
    </p:spTree>
    <p:extLst>
      <p:ext uri="{BB962C8B-B14F-4D97-AF65-F5344CB8AC3E}">
        <p14:creationId xmlns:p14="http://schemas.microsoft.com/office/powerpoint/2010/main" val="35476465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8E645-E17B-3F1B-7C81-FE26FFB38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6B874B-1C08-136B-1414-DE91E7BA6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A: </a:t>
            </a:r>
            <a:r>
              <a:rPr lang="en-US" sz="7200" b="0" i="1" dirty="0"/>
              <a:t>Glory to you, Oh Lord!</a:t>
            </a:r>
            <a:endParaRPr lang="en-NZ" sz="7200" b="0" i="1" dirty="0"/>
          </a:p>
        </p:txBody>
      </p:sp>
    </p:spTree>
    <p:extLst>
      <p:ext uri="{BB962C8B-B14F-4D97-AF65-F5344CB8AC3E}">
        <p14:creationId xmlns:p14="http://schemas.microsoft.com/office/powerpoint/2010/main" val="4924353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712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742BB-75D8-9C7E-DECE-CC39411E2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9D7B96-9108-1FCD-C7B5-437201ABD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P: </a:t>
            </a:r>
            <a:r>
              <a:rPr lang="en-US" sz="7200" b="0" i="1" dirty="0"/>
              <a:t>The Gospel of the LORD</a:t>
            </a:r>
            <a:endParaRPr lang="en-NZ" sz="7200" b="0" i="1" dirty="0"/>
          </a:p>
        </p:txBody>
      </p:sp>
    </p:spTree>
    <p:extLst>
      <p:ext uri="{BB962C8B-B14F-4D97-AF65-F5344CB8AC3E}">
        <p14:creationId xmlns:p14="http://schemas.microsoft.com/office/powerpoint/2010/main" val="27621077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06695-2790-2BC0-69F7-29871CB78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EBEDFF-6C04-B1EC-65B4-20BC44028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A: </a:t>
            </a:r>
            <a:r>
              <a:rPr lang="en-US" sz="7200" b="0" i="1" dirty="0"/>
              <a:t>Praise to You, Lord Jesus Christ</a:t>
            </a:r>
            <a:endParaRPr lang="en-NZ" sz="7200" b="0" i="1" dirty="0"/>
          </a:p>
        </p:txBody>
      </p:sp>
    </p:spTree>
    <p:extLst>
      <p:ext uri="{BB962C8B-B14F-4D97-AF65-F5344CB8AC3E}">
        <p14:creationId xmlns:p14="http://schemas.microsoft.com/office/powerpoint/2010/main" val="9852041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8511D-F3C1-77A8-5CCB-A55209842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963729"/>
      </p:ext>
    </p:extLst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I believe in one God, the Father almighty, maker of heaven and earth,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26867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of all things visible </a:t>
            </a:r>
          </a:p>
          <a:p>
            <a:r>
              <a:rPr lang="en-US" dirty="0"/>
              <a:t>and invisible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61791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I believe in one Lord Jesus Christ, the Only Begotten Son of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261836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born of the Father </a:t>
            </a:r>
          </a:p>
          <a:p>
            <a:r>
              <a:rPr lang="en-US" dirty="0"/>
              <a:t>before all ages.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54880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God from God, </a:t>
            </a:r>
          </a:p>
          <a:p>
            <a:r>
              <a:rPr lang="en-US" dirty="0"/>
              <a:t>Light from Light, true God from true God,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702395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begotten, not made, consubstantial with the Father;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341841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through him all things were made.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587472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For us men and for our salvation he came down from heaven,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620271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 fontScale="92500" lnSpcReduction="10000"/>
          </a:bodyPr>
          <a:lstStyle/>
          <a:p>
            <a:r>
              <a:rPr lang="en-US" sz="5200" i="1" dirty="0"/>
              <a:t>(At the words that follow, up to and including and became man, all bow) </a:t>
            </a:r>
          </a:p>
          <a:p>
            <a:r>
              <a:rPr lang="en-US" dirty="0"/>
              <a:t>and by the Holy Spirit was incarnate of the Virgin Mary and became man.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97544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For our sake he was crucified under Pontius Pilate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027011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He suffered death and was buried,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203564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and rose again on the third day in accordance with the Scriptures.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373330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He ascended into heaven and is seated at the right hand of the Father.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47067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He will come again </a:t>
            </a:r>
          </a:p>
          <a:p>
            <a:r>
              <a:rPr lang="en-US" dirty="0"/>
              <a:t>in glory to judge the living and the dead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594010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and His kingdom will have no end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204689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I believe in the Holy Spirit, the Lord, the giver of life,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882639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who proceeds from the Father and the </a:t>
            </a:r>
          </a:p>
          <a:p>
            <a:r>
              <a:rPr lang="en-US" dirty="0"/>
              <a:t>Son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525369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who with the Father and the Son is adored and glorified,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808272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who has spoken through the prophets.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768061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I believe in one, holy, catholic and apostolic Church.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11359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I confess one Baptism for the forgiveness of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798733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and I look forward to the resurrection of the dead and the life of the world to come.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24341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FB11D-5DD9-31BC-C38C-2C934013C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8408635"/>
      </p:ext>
    </p:extLst>
  </p:cSld>
  <p:clrMapOvr>
    <a:masterClrMapping/>
  </p:clrMapOvr>
  <p:transition spd="slow">
    <p:wip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8A26F-495F-FEEF-747E-9972EA08C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EAE0B0-018B-1EA9-36B2-464113FF7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 err="1"/>
              <a:t>Panginoon</a:t>
            </a:r>
            <a:r>
              <a:rPr lang="en-US" sz="7200" dirty="0"/>
              <a:t>, </a:t>
            </a:r>
            <a:r>
              <a:rPr lang="en-US" sz="7200" dirty="0" err="1"/>
              <a:t>pagpalain</a:t>
            </a:r>
            <a:r>
              <a:rPr lang="en-US" sz="7200" dirty="0"/>
              <a:t> </a:t>
            </a:r>
            <a:r>
              <a:rPr lang="en-US" sz="7200" dirty="0" err="1"/>
              <a:t>mo</a:t>
            </a:r>
            <a:r>
              <a:rPr lang="en-US" sz="7200" dirty="0"/>
              <a:t> ang </a:t>
            </a:r>
            <a:r>
              <a:rPr lang="en-US" sz="7200" dirty="0" err="1"/>
              <a:t>iyong</a:t>
            </a:r>
            <a:r>
              <a:rPr lang="en-US" sz="7200" dirty="0"/>
              <a:t> bayan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Lord, bless your people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4870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436B6-75B3-D1F4-B30B-8C048071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422634"/>
      </p:ext>
    </p:extLst>
  </p:cSld>
  <p:clrMapOvr>
    <a:masterClrMapping/>
  </p:clrMapOvr>
  <p:transition spd="slow">
    <p:wip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51A44-3060-39CC-092E-6B1787B7D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Offertorium</a:t>
            </a:r>
            <a:r>
              <a:rPr lang="en-US" dirty="0"/>
              <a:t> Song here</a:t>
            </a:r>
          </a:p>
        </p:txBody>
      </p:sp>
    </p:spTree>
    <p:extLst>
      <p:ext uri="{BB962C8B-B14F-4D97-AF65-F5344CB8AC3E}">
        <p14:creationId xmlns:p14="http://schemas.microsoft.com/office/powerpoint/2010/main" val="35268464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593069"/>
      </p:ext>
    </p:extLst>
  </p:cSld>
  <p:clrMapOvr>
    <a:masterClrMapping/>
  </p:clrMapOvr>
  <p:transition spd="slow">
    <p:wip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May the Lord accept the sacrifice at your hands for the praise and glory of his name,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274528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for our good and the good of all his holy Church.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540786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50976-773E-B2F2-78D9-FE679A74B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897085"/>
      </p:ext>
    </p:extLst>
  </p:cSld>
  <p:clrMapOvr>
    <a:masterClrMapping/>
  </p:clrMapOvr>
  <p:transition spd="slow">
    <p:wip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2F237-E684-2F10-6610-DF28B0D2E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5C4A0C-D8D2-82AD-AB06-28B6D6C3D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AMEN</a:t>
            </a:r>
            <a:endParaRPr lang="en-NZ" b="0" dirty="0"/>
          </a:p>
        </p:txBody>
      </p:sp>
    </p:spTree>
    <p:extLst>
      <p:ext uri="{BB962C8B-B14F-4D97-AF65-F5344CB8AC3E}">
        <p14:creationId xmlns:p14="http://schemas.microsoft.com/office/powerpoint/2010/main" val="7475286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2A90-12A2-CF40-4BE9-3033061D6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455009"/>
      </p:ext>
    </p:extLst>
  </p:cSld>
  <p:clrMapOvr>
    <a:masterClrMapping/>
  </p:clrMapOvr>
  <p:transition spd="slow">
    <p:wip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P—The Lord be with you.</a:t>
            </a:r>
          </a:p>
          <a:p>
            <a:r>
              <a:rPr lang="en-US" dirty="0"/>
              <a:t>All—And with your spirit.</a:t>
            </a:r>
          </a:p>
        </p:txBody>
      </p:sp>
    </p:spTree>
    <p:extLst>
      <p:ext uri="{BB962C8B-B14F-4D97-AF65-F5344CB8AC3E}">
        <p14:creationId xmlns:p14="http://schemas.microsoft.com/office/powerpoint/2010/main" val="21957490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P—Lift up your hearts.</a:t>
            </a:r>
          </a:p>
          <a:p>
            <a:r>
              <a:rPr lang="en-US" dirty="0"/>
              <a:t>All—We lift them up to the Lord.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8704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P—Let us give thanks to the Lord our God.</a:t>
            </a:r>
          </a:p>
          <a:p>
            <a:r>
              <a:rPr lang="en-US" dirty="0"/>
              <a:t>All—It is right and just.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9319153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3F879-6A30-FDA0-CA81-93A5CDDAA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565514"/>
      </p:ext>
    </p:extLst>
  </p:cSld>
  <p:clrMapOvr>
    <a:masterClrMapping/>
  </p:clrMapOvr>
  <p:transition spd="slow">
    <p:wip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Holy, Holy, Holy Lord, </a:t>
            </a:r>
          </a:p>
          <a:p>
            <a:r>
              <a:rPr lang="en-US" dirty="0"/>
              <a:t>God of hosts,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736123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heaven and earth are full of your glory. Hosanna </a:t>
            </a:r>
          </a:p>
          <a:p>
            <a:r>
              <a:rPr lang="en-US" dirty="0"/>
              <a:t>in the highest.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775686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 fontScale="92500"/>
          </a:bodyPr>
          <a:lstStyle/>
          <a:p>
            <a:r>
              <a:rPr lang="en-US" dirty="0"/>
              <a:t>Blessed is he who </a:t>
            </a:r>
          </a:p>
          <a:p>
            <a:r>
              <a:rPr lang="en-US" dirty="0"/>
              <a:t>comes in the name of the Lord. </a:t>
            </a:r>
          </a:p>
          <a:p>
            <a:r>
              <a:rPr lang="en-US" dirty="0"/>
              <a:t>Hosanna in the highest.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5168808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09C54-36C5-141D-FDE9-AEE6FE93F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019016"/>
      </p:ext>
    </p:extLst>
  </p:cSld>
  <p:clrMapOvr>
    <a:masterClrMapping/>
  </p:clrMapOvr>
  <p:transition spd="slow">
    <p:wip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When we eat this Bread and drink this Cup,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17278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we proclaim Your Death, O Lord, until you come again.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236551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97F23-4694-36B3-5FBE-96531746B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2089431"/>
      </p:ext>
    </p:extLst>
  </p:cSld>
  <p:clrMapOvr>
    <a:masterClrMapping/>
  </p:clrMapOvr>
  <p:transition spd="slow">
    <p:wip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Our Father, who art in heaven, hallowed be Thy name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4B38F-0676-6552-7B5D-EBE263557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894EE2-1678-92E4-6726-8713BB82C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Thy kingdom come, Thy will be done on earth as it is in heaven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233143899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4ECFF-CDA9-AE0B-7F1E-6F2F9F3CF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12972B-25F1-5B7F-D4BA-591555114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Give us this day our daily bread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243830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EE2F5-1B62-D191-C005-D530E6CB0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1F5BBF-D170-35DA-8957-A75F47AAC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And forgive us our trespasses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29713583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27A28-3916-86FC-88B6-38CED6EB1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647F45-84EA-78AC-AC34-AE304B2FA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As we forgive those who trespass against us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17494216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E9DD6-4C1C-CC2D-1CA8-8EDC033B9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9E8D26-582B-AA69-6D85-9EF991778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And lead us not into temptation but deliver us from evil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22682555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06561-617A-9CC1-C594-4650689F4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403223"/>
      </p:ext>
    </p:extLst>
  </p:cSld>
  <p:clrMapOvr>
    <a:masterClrMapping/>
  </p:clrMapOvr>
  <p:transition spd="slow">
    <p:wip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36276-5D0A-A60E-1742-33580C46A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6885B2-E3C8-8F93-388E-2F5D8E178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Yours is the kingdom, the power and the glory are Yours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196736387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70061-03CA-9110-0EE4-726DF0615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A765C8-BD16-2177-1A81-4FE131830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Now and forever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180015935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BD898-99F5-401B-5243-B4F965142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418174"/>
      </p:ext>
    </p:extLst>
  </p:cSld>
  <p:clrMapOvr>
    <a:masterClrMapping/>
  </p:clrMapOvr>
  <p:transition spd="slow">
    <p:wip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D17A8-7D7D-3B09-19C1-F84E8224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618925-234D-8123-581B-B9EE9F458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Lamb of God, who takes away the sins of the world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134744294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2D482-BC17-A14A-44CB-4B4517ED2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26A66D-844F-CB28-D98F-E694A66AA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Have mercy on us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357015083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4884C-489B-5BF7-EF3C-E44F69E62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16B430-06B1-45B0-86B0-61DA4139E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Lamb of God, who takes away the sins of the world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348971262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DCDBA-43BB-D5BF-E540-29FD79E73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08122A-B8AB-F072-C422-3711F16D7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Have mercy on us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2066515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2A40E-E866-A6C9-D240-29DA259A3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5EA422-BCF7-481A-60A5-13BB2BECA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Lamb of God, who takes away the sins of the world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412044996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E8E09-104A-9AAE-A668-67AB497A1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0C26E5-C77D-10B3-1C59-8E135E422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b="0" dirty="0"/>
              <a:t>Grant us PEACE</a:t>
            </a:r>
            <a:endParaRPr lang="en-NZ" sz="9600" b="0" dirty="0"/>
          </a:p>
        </p:txBody>
      </p:sp>
    </p:spTree>
    <p:extLst>
      <p:ext uri="{BB962C8B-B14F-4D97-AF65-F5344CB8AC3E}">
        <p14:creationId xmlns:p14="http://schemas.microsoft.com/office/powerpoint/2010/main" val="42021594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83C10-2D5F-C972-4DBD-BC58CEA4E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44041"/>
      </p:ext>
    </p:extLst>
  </p:cSld>
  <p:clrMapOvr>
    <a:masterClrMapping/>
  </p:clrMapOvr>
  <p:transition spd="slow">
    <p:wip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Lord, I am not worthy </a:t>
            </a:r>
          </a:p>
          <a:p>
            <a:r>
              <a:rPr lang="en-US" dirty="0"/>
              <a:t>that you should enter under my roof,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0987103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C525C-E51F-23CB-84FF-3E9AC6FA2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474"/>
            <a:ext cx="10515600" cy="5615489"/>
          </a:xfrm>
        </p:spPr>
        <p:txBody>
          <a:bodyPr>
            <a:normAutofit/>
          </a:bodyPr>
          <a:lstStyle/>
          <a:p>
            <a:r>
              <a:rPr lang="en-US" dirty="0"/>
              <a:t>but only say the word </a:t>
            </a:r>
          </a:p>
          <a:p>
            <a:r>
              <a:rPr lang="en-US" dirty="0"/>
              <a:t>and my soul shall be healed.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4150999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86882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3AD281-6592-D11D-7A15-4769A9C9F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9600" dirty="0"/>
              <a:t>[Put Communion Songs here]</a:t>
            </a:r>
          </a:p>
        </p:txBody>
      </p:sp>
    </p:spTree>
    <p:extLst>
      <p:ext uri="{BB962C8B-B14F-4D97-AF65-F5344CB8AC3E}">
        <p14:creationId xmlns:p14="http://schemas.microsoft.com/office/powerpoint/2010/main" val="331394984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D07BE-1434-CE41-415B-46975F4B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91108"/>
      </p:ext>
    </p:extLst>
  </p:cSld>
  <p:clrMapOvr>
    <a:masterClrMapping/>
  </p:clrMapOvr>
  <p:transition spd="slow">
    <p:wip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212B4-0FF2-B580-1AC8-EB831B1F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379418"/>
      </p:ext>
    </p:extLst>
  </p:cSld>
  <p:clrMapOvr>
    <a:masterClrMapping/>
  </p:clrMapOvr>
  <p:transition spd="slow">
    <p:wip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F1D6-BEDC-72A7-E7F0-7AD6C71E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844FF-2994-AA5A-2A39-0D9D121B1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825625"/>
            <a:ext cx="11878056" cy="4351338"/>
          </a:xfrm>
        </p:spPr>
        <p:txBody>
          <a:bodyPr/>
          <a:lstStyle/>
          <a:p>
            <a:r>
              <a:rPr lang="en-GB" dirty="0"/>
              <a:t>Jesus, you decided to become a child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5262670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13809-ABCC-0E1E-E9AC-28A123E32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A2AA-B28F-F4A0-4336-C4598DCFD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FE90C-2DFC-8C43-B697-9A45A2701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1825625"/>
            <a:ext cx="11951208" cy="4351338"/>
          </a:xfrm>
        </p:spPr>
        <p:txBody>
          <a:bodyPr/>
          <a:lstStyle/>
          <a:p>
            <a:r>
              <a:rPr lang="en-GB" dirty="0"/>
              <a:t>And I am coming to you full of trust.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7106937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A9AF4-E034-439E-AC5B-32B0B8E72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BDCB-9EDC-8D2A-ABBC-A026E264D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C12CA-BE60-4EB9-A0EC-366A38F36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 believe that your attentive love forestalls all my needs.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40325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AFD66-4186-8CC9-0ABB-5322BB086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20D3A-5D80-8CC6-6374-E547D9572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6F2FE-DE1C-1762-E7AB-9FC5FE841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Even for the intercession of Your Holy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0876201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65995-EC93-5A61-8D35-201B3D259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D1738-563D-1CB9-6F51-F148BE95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916C4-7A01-C3C6-DA8D-AC13DE8F3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You can </a:t>
            </a:r>
          </a:p>
          <a:p>
            <a:r>
              <a:rPr lang="en-GB" dirty="0"/>
              <a:t>meet my necessities, spiritual as well as material,</a:t>
            </a:r>
          </a:p>
        </p:txBody>
      </p:sp>
    </p:spTree>
    <p:extLst>
      <p:ext uri="{BB962C8B-B14F-4D97-AF65-F5344CB8AC3E}">
        <p14:creationId xmlns:p14="http://schemas.microsoft.com/office/powerpoint/2010/main" val="152438710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18B99-FA50-ED0B-978D-083DF6913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B2B41-F6E4-F0BD-6FA5-9DB54BED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3864C-D173-91F4-A83D-932D3159E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if I pray according to your holy will.</a:t>
            </a:r>
          </a:p>
        </p:txBody>
      </p:sp>
    </p:spTree>
    <p:extLst>
      <p:ext uri="{BB962C8B-B14F-4D97-AF65-F5344CB8AC3E}">
        <p14:creationId xmlns:p14="http://schemas.microsoft.com/office/powerpoint/2010/main" val="123068732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9B05D-41D9-5CCA-90F8-F50B45176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9AA94-4100-C16E-0A69-5266EC78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78F1C-CC79-3E6A-E9B4-4A2BE3835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 love you with all my heart, All my strength,</a:t>
            </a:r>
          </a:p>
        </p:txBody>
      </p:sp>
    </p:spTree>
    <p:extLst>
      <p:ext uri="{BB962C8B-B14F-4D97-AF65-F5344CB8AC3E}">
        <p14:creationId xmlns:p14="http://schemas.microsoft.com/office/powerpoint/2010/main" val="6260078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5938D-24DB-3792-D06D-E7D7D70CB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76240-D6DA-15F9-9963-EB311F1F4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96FFA-6041-B77B-FED6-E60182308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 beg your pardon if my weakness makes me sin.</a:t>
            </a:r>
          </a:p>
        </p:txBody>
      </p:sp>
    </p:spTree>
    <p:extLst>
      <p:ext uri="{BB962C8B-B14F-4D97-AF65-F5344CB8AC3E}">
        <p14:creationId xmlns:p14="http://schemas.microsoft.com/office/powerpoint/2010/main" val="752908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8B423-DE25-6B60-9214-8267B041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CAB1-17D0-DD0F-A882-162B7B5F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BA648-D253-DF5B-1D0B-5790631CC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 repeat with the Gospel “Lord, if you want you can heal me”,</a:t>
            </a:r>
          </a:p>
        </p:txBody>
      </p:sp>
    </p:spTree>
    <p:extLst>
      <p:ext uri="{BB962C8B-B14F-4D97-AF65-F5344CB8AC3E}">
        <p14:creationId xmlns:p14="http://schemas.microsoft.com/office/powerpoint/2010/main" val="295967913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66BD4-6ED7-726F-802E-D7AD5A6F6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A19C-8709-A5BA-E504-3EFA32BA4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0824D-DA1D-3552-7C33-E0A1F8D84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 leave you to decide how and when.</a:t>
            </a:r>
          </a:p>
        </p:txBody>
      </p:sp>
    </p:spTree>
    <p:extLst>
      <p:ext uri="{BB962C8B-B14F-4D97-AF65-F5344CB8AC3E}">
        <p14:creationId xmlns:p14="http://schemas.microsoft.com/office/powerpoint/2010/main" val="409897034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DFA57-0969-DDDA-4AAD-5C91072DF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3A3D4-C3D8-7E23-58A7-33A916035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8AB2E-BD7A-62B3-52A5-F4D328798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I’m ready to accept suffering, if this is your will,</a:t>
            </a:r>
          </a:p>
        </p:txBody>
      </p:sp>
    </p:spTree>
    <p:extLst>
      <p:ext uri="{BB962C8B-B14F-4D97-AF65-F5344CB8AC3E}">
        <p14:creationId xmlns:p14="http://schemas.microsoft.com/office/powerpoint/2010/main" val="215106210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620FA-3CA6-6E4B-717D-F3C84C14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F7E6B-D7E3-3FA8-D70B-5F67B217A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923D6-38C2-B7EE-84D2-6AF779E1E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But help me not to become hardened to it,</a:t>
            </a:r>
          </a:p>
          <a:p>
            <a:r>
              <a:rPr lang="en-GB" dirty="0"/>
              <a:t>Rather to bear fruit.</a:t>
            </a:r>
          </a:p>
        </p:txBody>
      </p:sp>
    </p:spTree>
    <p:extLst>
      <p:ext uri="{BB962C8B-B14F-4D97-AF65-F5344CB8AC3E}">
        <p14:creationId xmlns:p14="http://schemas.microsoft.com/office/powerpoint/2010/main" val="362133663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DF085-6CE1-F6C8-AAA2-F62E82094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59E34-93BE-4DA0-06FE-BA3F90E5A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0FACD-F273-7879-A584-B65679FA7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Help me to be a faithful servant. And for your sake Holy Child,</a:t>
            </a:r>
          </a:p>
        </p:txBody>
      </p:sp>
    </p:spTree>
    <p:extLst>
      <p:ext uri="{BB962C8B-B14F-4D97-AF65-F5344CB8AC3E}">
        <p14:creationId xmlns:p14="http://schemas.microsoft.com/office/powerpoint/2010/main" val="225733643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B0351-7385-598C-13FC-E786AA716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A41D-DC76-8750-E225-5921B213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31BAB-CBFC-A087-91CD-A6883472D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To love my neighbour as myself.</a:t>
            </a:r>
          </a:p>
        </p:txBody>
      </p:sp>
    </p:spTree>
    <p:extLst>
      <p:ext uri="{BB962C8B-B14F-4D97-AF65-F5344CB8AC3E}">
        <p14:creationId xmlns:p14="http://schemas.microsoft.com/office/powerpoint/2010/main" val="63948516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D9C28-48AB-CFDE-7823-412D221DA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3B7B-E78F-C519-7B93-FB385B56E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37099-0CA3-853F-117D-7E362C912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Almighty Child, unceasingly I pray you</a:t>
            </a:r>
          </a:p>
          <a:p>
            <a:r>
              <a:rPr lang="en-GB" dirty="0"/>
              <a:t>to support me</a:t>
            </a:r>
          </a:p>
        </p:txBody>
      </p:sp>
    </p:spTree>
    <p:extLst>
      <p:ext uri="{BB962C8B-B14F-4D97-AF65-F5344CB8AC3E}">
        <p14:creationId xmlns:p14="http://schemas.microsoft.com/office/powerpoint/2010/main" val="35524497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39693-6A90-45FF-3314-FF5001177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A4281-9483-8B83-02CF-B7071A482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6F413-B43C-E70D-51E2-D55A4B42A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in my necessities</a:t>
            </a:r>
          </a:p>
          <a:p>
            <a:r>
              <a:rPr lang="en-GB" dirty="0"/>
              <a:t>Of the present moment </a:t>
            </a:r>
          </a:p>
        </p:txBody>
      </p:sp>
    </p:spTree>
    <p:extLst>
      <p:ext uri="{BB962C8B-B14F-4D97-AF65-F5344CB8AC3E}">
        <p14:creationId xmlns:p14="http://schemas.microsoft.com/office/powerpoint/2010/main" val="97867008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1A24C-B0A1-7EAD-8C57-F9E6D9001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F2633-A0ED-04FF-BF9D-70AE9016B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99D3B-2C49-4938-B698-EC547105F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*** Pause for silent prayer ***</a:t>
            </a:r>
          </a:p>
        </p:txBody>
      </p:sp>
    </p:spTree>
    <p:extLst>
      <p:ext uri="{BB962C8B-B14F-4D97-AF65-F5344CB8AC3E}">
        <p14:creationId xmlns:p14="http://schemas.microsoft.com/office/powerpoint/2010/main" val="405697257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DA5BF-63D5-594F-6448-8D6D6E5B4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28F4-8109-A4F4-DDA3-E72F4E55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7B5D5-AA79-3F4F-A25A-C91668B39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Grant me the grace to remain in you,</a:t>
            </a:r>
          </a:p>
        </p:txBody>
      </p:sp>
    </p:spTree>
    <p:extLst>
      <p:ext uri="{BB962C8B-B14F-4D97-AF65-F5344CB8AC3E}">
        <p14:creationId xmlns:p14="http://schemas.microsoft.com/office/powerpoint/2010/main" val="321460822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C5AAA-655A-C1A8-CA53-CF9C152BA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EA1D0-D0BD-2C4A-C6A7-D6AC9FF8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F5598-00B2-75D9-286F-79D2790FF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to be possessed and to possess you entirely</a:t>
            </a:r>
          </a:p>
        </p:txBody>
      </p:sp>
    </p:spTree>
    <p:extLst>
      <p:ext uri="{BB962C8B-B14F-4D97-AF65-F5344CB8AC3E}">
        <p14:creationId xmlns:p14="http://schemas.microsoft.com/office/powerpoint/2010/main" val="219554258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8D50A-C007-DDF6-2660-E006E116C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8636-2932-3F6C-975B-BFE4C6E96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51AE2-B918-6184-2F15-0A46FA613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with your parents, Mary and Joseph, </a:t>
            </a:r>
          </a:p>
        </p:txBody>
      </p:sp>
    </p:spTree>
    <p:extLst>
      <p:ext uri="{BB962C8B-B14F-4D97-AF65-F5344CB8AC3E}">
        <p14:creationId xmlns:p14="http://schemas.microsoft.com/office/powerpoint/2010/main" val="7519364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3C060-5E37-3486-227A-857AFEDD8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48CBA-EA95-70F8-9410-DD3EE57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after Communion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D26DF-7546-5255-1C28-9D07BF51B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825625"/>
            <a:ext cx="11878056" cy="4351338"/>
          </a:xfrm>
        </p:spPr>
        <p:txBody>
          <a:bodyPr/>
          <a:lstStyle/>
          <a:p>
            <a:r>
              <a:rPr lang="en-GB" dirty="0"/>
              <a:t>in the eternal praise</a:t>
            </a:r>
          </a:p>
          <a:p>
            <a:r>
              <a:rPr lang="en-GB" dirty="0"/>
              <a:t>of your heavenly servants. AMEN</a:t>
            </a:r>
          </a:p>
        </p:txBody>
      </p:sp>
    </p:spTree>
    <p:extLst>
      <p:ext uri="{BB962C8B-B14F-4D97-AF65-F5344CB8AC3E}">
        <p14:creationId xmlns:p14="http://schemas.microsoft.com/office/powerpoint/2010/main" val="248419072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CC94F-0FBC-8FCC-52F2-02B53F07A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160855"/>
      </p:ext>
    </p:extLst>
  </p:cSld>
  <p:clrMapOvr>
    <a:masterClrMapping/>
  </p:clrMapOvr>
  <p:transition spd="slow">
    <p:wipe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4E094-6CAE-20AC-E258-D9A22A342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589A2-FDCE-A2E8-354A-4B4310022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0E36F-2D5A-89D4-81C7-4E527A892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649672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801BE-A262-6BA6-CDB7-494DEAB6A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296818"/>
      </p:ext>
    </p:extLst>
  </p:cSld>
  <p:clrMapOvr>
    <a:masterClrMapping/>
  </p:clrMapOvr>
  <p:transition spd="slow">
    <p:wip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0F5B6-0011-80F7-8BE0-B583D05AE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E16BD2-9F81-6537-A0F7-E16BDE530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556" y="546258"/>
            <a:ext cx="11676888" cy="5765483"/>
          </a:xfrm>
        </p:spPr>
        <p:txBody>
          <a:bodyPr/>
          <a:lstStyle/>
          <a:p>
            <a:r>
              <a:rPr lang="it-IT" dirty="0"/>
              <a:t>Bato balani sa gugma,</a:t>
            </a:r>
          </a:p>
          <a:p>
            <a:r>
              <a:rPr lang="it-IT" b="0" dirty="0"/>
              <a:t>Oh magnet of love </a:t>
            </a:r>
          </a:p>
        </p:txBody>
      </p:sp>
    </p:spTree>
    <p:extLst>
      <p:ext uri="{BB962C8B-B14F-4D97-AF65-F5344CB8AC3E}">
        <p14:creationId xmlns:p14="http://schemas.microsoft.com/office/powerpoint/2010/main" val="398841075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CC761-8C5D-7727-5B25-2856466F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8404E0-A8BF-6BFA-FD30-2D0C539C8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408" y="546258"/>
            <a:ext cx="11759184" cy="5765483"/>
          </a:xfrm>
        </p:spPr>
        <p:txBody>
          <a:bodyPr/>
          <a:lstStyle/>
          <a:p>
            <a:r>
              <a:rPr lang="it-IT" dirty="0"/>
              <a:t>Sa daang tawo palangga.</a:t>
            </a:r>
          </a:p>
          <a:p>
            <a:r>
              <a:rPr lang="en-GB" b="0" dirty="0"/>
              <a:t>that have drawn millions of devotees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05158155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5D60E-6964-7BF9-A9B5-3C5328678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4A8754-20AA-C3F9-FE89-0E79A6213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411480"/>
            <a:ext cx="11676888" cy="5765483"/>
          </a:xfrm>
        </p:spPr>
        <p:txBody>
          <a:bodyPr/>
          <a:lstStyle/>
          <a:p>
            <a:r>
              <a:rPr lang="it-IT" dirty="0"/>
              <a:t>Bato balani sa gugma,</a:t>
            </a:r>
          </a:p>
          <a:p>
            <a:r>
              <a:rPr lang="it-IT" b="0" dirty="0"/>
              <a:t>Oh magnet of love </a:t>
            </a:r>
          </a:p>
        </p:txBody>
      </p:sp>
    </p:spTree>
    <p:extLst>
      <p:ext uri="{BB962C8B-B14F-4D97-AF65-F5344CB8AC3E}">
        <p14:creationId xmlns:p14="http://schemas.microsoft.com/office/powerpoint/2010/main" val="260921103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0582F-2FD0-D7EA-35C1-34F68B29A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6125EA-8BC5-C81A-5F55-58D0DBDE9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Sa daang tawo palangga.</a:t>
            </a:r>
          </a:p>
          <a:p>
            <a:r>
              <a:rPr lang="en-GB" b="0" dirty="0"/>
              <a:t>that have drawn millions of devotees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75708574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9A873-1F68-49E2-3A7B-B9027F72A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DF9DC0-4DA1-AF08-8A7E-B55C03479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411480"/>
            <a:ext cx="11676888" cy="5765483"/>
          </a:xfrm>
        </p:spPr>
        <p:txBody>
          <a:bodyPr/>
          <a:lstStyle/>
          <a:p>
            <a:r>
              <a:rPr lang="it-IT" dirty="0"/>
              <a:t>Bato balani sa gugma,</a:t>
            </a:r>
          </a:p>
          <a:p>
            <a:r>
              <a:rPr lang="it-IT" b="0" dirty="0"/>
              <a:t>Oh magnet of love </a:t>
            </a:r>
          </a:p>
        </p:txBody>
      </p:sp>
    </p:spTree>
    <p:extLst>
      <p:ext uri="{BB962C8B-B14F-4D97-AF65-F5344CB8AC3E}">
        <p14:creationId xmlns:p14="http://schemas.microsoft.com/office/powerpoint/2010/main" val="69366641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66156-42AF-8418-CCF9-4C32D0AD8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4DDEE-9BE9-32D2-CE4E-A20FD3241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Sa daang tawo palangga.</a:t>
            </a:r>
          </a:p>
          <a:p>
            <a:r>
              <a:rPr lang="en-GB" b="0" dirty="0"/>
              <a:t>that have drawn millions of devotees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0767902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EFF0F-6EC1-121D-B5B9-64FB359BA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05295E-8BC0-3822-2E61-82DD2B9D3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06687142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CBFAE-C4B4-883D-6F21-D2F28E2DF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50484B-578C-F743-85AC-406513DFC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11263115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C4821-66DF-A3D4-B753-393F49181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02742-C26D-2FF0-898D-9711A3ECB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02673535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4A8F-DCEC-F090-5E3D-0C0D0F4A2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9C2FE3-2809-3DB4-128C-EF800A5E6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9429783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56A44-A441-9DD3-E590-392F73418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EB6623-4F30-D0FA-1EF8-114C2BE7F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Dinhi sa siyudad sa Sugbo ang matahum mong larawan.</a:t>
            </a:r>
          </a:p>
          <a:p>
            <a:r>
              <a:rPr lang="en-GB" b="0" dirty="0"/>
              <a:t>Here in Cebu City, your beautiful image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160590773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37C99-67C1-C6A6-8F82-8636CA1A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D1819-6A5D-DCD6-4FAD-81E4C61B0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sa unang mga misyonero sa usang balay hipalgan</a:t>
            </a:r>
          </a:p>
          <a:p>
            <a:r>
              <a:rPr lang="en-GB" b="0" dirty="0"/>
              <a:t>of the first missionaries in a house is found.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10856852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B9727-AF3D-2387-1284-A7DE2CAFA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BBBC75-5367-9C60-50A9-8F4974CEB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Kanila ikaw nagpakita</a:t>
            </a:r>
          </a:p>
          <a:p>
            <a:r>
              <a:rPr lang="it-IT" dirty="0"/>
              <a:t>gikan da sa imong gugma.</a:t>
            </a:r>
          </a:p>
          <a:p>
            <a:r>
              <a:rPr lang="en-GB" b="0" dirty="0"/>
              <a:t>You have revealed your love to them.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70175913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F1376-D3C3-ECE0-2B25-E26BFB10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3DF579-316C-370C-85D9-D35FAFB12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1040185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157F8-1666-C664-D67E-A80D9B3BF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DC360E-7586-342A-0967-88638BD9D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26752429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DAB00-4B83-20A5-D12A-8C669FD8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1B6C02-8B9B-B216-B724-F1A1F7BFF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168359599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2CC67-7A54-EDD7-BB74-18D3ABC32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BD9A99-902E-1DFE-3529-9149BF29E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54897307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FF7CA-FD97-D5DA-9265-75CF39A45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6C3B61-2969-C33A-F20D-1B498AD2C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Giludhan ka ug gisimba</a:t>
            </a:r>
          </a:p>
          <a:p>
            <a:r>
              <a:rPr lang="it-IT" dirty="0"/>
              <a:t>niadtong mga kaparian</a:t>
            </a:r>
          </a:p>
          <a:p>
            <a:r>
              <a:rPr lang="en-GB" b="0" dirty="0"/>
              <a:t>You were worshipped and adored by the priests.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183940771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ABD61-1979-DF70-17CB-84AE4CA04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76074E-9B78-7351-97E6-CCB6086FD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sa tanang mga katawhan</a:t>
            </a:r>
          </a:p>
          <a:p>
            <a:r>
              <a:rPr lang="it-IT" dirty="0"/>
              <a:t>sa mga ponoan nila:</a:t>
            </a:r>
          </a:p>
          <a:p>
            <a:r>
              <a:rPr lang="en-GB" b="0" dirty="0"/>
              <a:t>in front of a great number of people and their leaders.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89010188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968F0-AA3D-445D-99E1-4A0F42A55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71F5DB-1DFD-2270-C89A-2B3045FA9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kay sa pagtan-aw kanimo</a:t>
            </a:r>
          </a:p>
          <a:p>
            <a:r>
              <a:rPr lang="it-IT" dirty="0"/>
              <a:t>Kristiyanos sila nahimo.</a:t>
            </a:r>
          </a:p>
          <a:p>
            <a:r>
              <a:rPr lang="en-GB" b="0" dirty="0"/>
              <a:t>Upon seeing you, they have converted into Christianity.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665061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01834-A0C8-2E55-94AB-91E07D8B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20152B-2486-67EC-3B84-4356AD382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41895012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D9A51-4E91-612A-6550-865C6DB3E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50F9FD-DD50-A8CA-8ED1-0424E9543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194533330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3200-9D9A-1B0C-573C-18AFF48B1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61DF47-5966-1CDD-496A-51AEB536D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849258224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D0305-C293-0D66-EBA4-3DF24BAF4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3970EC-C428-032E-9027-F687DFDB4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75754976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8EB4-05F5-D8F6-E4A1-73712569E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33910D-55BA-CE45-882D-D344CB97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Ang simbahan ipatindog</a:t>
            </a:r>
          </a:p>
          <a:p>
            <a:r>
              <a:rPr lang="it-IT" dirty="0"/>
              <a:t>niadtong mga tawhana,</a:t>
            </a:r>
          </a:p>
          <a:p>
            <a:r>
              <a:rPr lang="en-GB" b="0" dirty="0"/>
              <a:t>The church will be built</a:t>
            </a:r>
          </a:p>
          <a:p>
            <a:r>
              <a:rPr lang="en-GB" b="0" dirty="0"/>
              <a:t>by those people,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27150469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D4B93-E311-C85B-9008-EF949B5E9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978B47-3E8C-267B-CF70-BC76EEC9A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aron ang larawan nimo</a:t>
            </a:r>
          </a:p>
          <a:p>
            <a:r>
              <a:rPr lang="it-IT" dirty="0"/>
              <a:t>dunay usang puluyanan.</a:t>
            </a:r>
          </a:p>
          <a:p>
            <a:r>
              <a:rPr lang="en-GB" b="0" dirty="0"/>
              <a:t>so that your image</a:t>
            </a:r>
          </a:p>
          <a:p>
            <a:r>
              <a:rPr lang="en-GB" b="0" dirty="0"/>
              <a:t>will have a home.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41343903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B92B2-12F3-1B36-5AA4-AE1B188AD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186CEC-D730-1FF9-9536-55A5663C4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ug didto gihangyo nila</a:t>
            </a:r>
          </a:p>
          <a:p>
            <a:r>
              <a:rPr lang="it-IT" dirty="0"/>
              <a:t>nga kaluy-an nimo sila.</a:t>
            </a:r>
          </a:p>
          <a:p>
            <a:r>
              <a:rPr lang="en-GB" b="0" dirty="0"/>
              <a:t>and there they asked you to have mercy on them.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012148643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B6ADC-E3CD-6E03-BB30-DA017BC5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76A810-33FD-CACF-514C-AFEE9E715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024184313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DC582-E192-D8BA-1884-CDD25422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555DB2-47F9-0C61-2E82-D4DD3C97E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73565167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6E528-B18F-32ED-D6A1-AEB3B75A1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861DF2-2227-B88B-8C1C-30FA793EA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78248755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ACF5-374D-6308-D776-5D73E51D7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907C00-B779-C775-5CBC-DA39E0872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841566941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C240A-799A-EF3A-A3D5-16011399D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E16BF2-3BCE-FC7E-F377-DAA72F749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Nangayo kami kanimo</a:t>
            </a:r>
          </a:p>
          <a:p>
            <a:r>
              <a:rPr lang="it-IT" dirty="0"/>
              <a:t>nga ang matahum mong larawan,</a:t>
            </a:r>
          </a:p>
          <a:p>
            <a:r>
              <a:rPr lang="en-GB" b="0" dirty="0"/>
              <a:t>We ask you that your beautiful image,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121222616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AD7C8-8EFF-951D-D6D5-167F4565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16705B-EB57-5A8D-5A1B-112FEDEBD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sv-SE" dirty="0"/>
              <a:t>sa sulud sa kalag namo</a:t>
            </a:r>
          </a:p>
          <a:p>
            <a:r>
              <a:rPr lang="sv-SE" dirty="0"/>
              <a:t>makahimog puluyanan,</a:t>
            </a:r>
          </a:p>
          <a:p>
            <a:r>
              <a:rPr lang="en-GB" b="0" dirty="0"/>
              <a:t>within our souls may become a home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155790862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51FF7-8DC9-6FE3-5BD8-1870A8A16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C8508D-BA37-81C1-66D2-01C4792DB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sv-SE" dirty="0"/>
              <a:t>kay sa tanang kinahanglan</a:t>
            </a:r>
          </a:p>
          <a:p>
            <a:r>
              <a:rPr lang="sv-SE" dirty="0"/>
              <a:t>ikaw ang among dalangpan.</a:t>
            </a:r>
          </a:p>
          <a:p>
            <a:r>
              <a:rPr lang="en-GB" b="0" dirty="0"/>
              <a:t>for in all our needs you are our refuge.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643467804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10345-6DBE-1CD0-17C8-F9FA25851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71DA36-72FA-EE2A-D3C8-66E4525AC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184458574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93653-0904-9E74-EC5A-41A38C356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6CFAC1-01AF-1944-59F3-7559B7042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4254147106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A9D31-8EC3-B28F-7729-6F2B3E2D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30EC50-7A15-DB4E-7C43-A3685B656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KANAMO MALOOY KA</a:t>
            </a:r>
          </a:p>
          <a:p>
            <a:r>
              <a:rPr lang="en-GB" b="0" dirty="0"/>
              <a:t>Please, have mercy on us. 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988482359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62999-1318-FAF0-666E-40221AD0D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072705-27D2-9917-A5AE-78F080A6B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411480"/>
            <a:ext cx="11759184" cy="5765483"/>
          </a:xfrm>
        </p:spPr>
        <p:txBody>
          <a:bodyPr/>
          <a:lstStyle/>
          <a:p>
            <a:r>
              <a:rPr lang="it-IT" dirty="0"/>
              <a:t>UNTA NGA KANIMO NANGGILABA </a:t>
            </a:r>
          </a:p>
          <a:p>
            <a:r>
              <a:rPr lang="en-GB" b="0" dirty="0"/>
              <a:t>To thee we prostrate, begging, pleading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76536626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D07BE-1434-CE41-415B-46975F4B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64234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3656</TotalTime>
  <Words>1952</Words>
  <Application>Microsoft Macintosh PowerPoint</Application>
  <PresentationFormat>Widescreen</PresentationFormat>
  <Paragraphs>261</Paragraphs>
  <Slides>183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183</vt:i4>
      </vt:variant>
    </vt:vector>
  </HeadingPairs>
  <TitlesOfParts>
    <vt:vector size="187" baseType="lpstr">
      <vt:lpstr>Aptos</vt:lpstr>
      <vt:lpstr>Aptos Display</vt:lpstr>
      <vt:lpstr>Arial</vt:lpstr>
      <vt:lpstr>Office Theme</vt:lpstr>
      <vt:lpstr>Template Instructions</vt:lpstr>
      <vt:lpstr>Template Instructions</vt:lpstr>
      <vt:lpstr>Basic Liturgy 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Glory to God in the  highest, and on earth peace to people of good will.</vt:lpstr>
      <vt:lpstr>We praise You, we bless You, we adore You, we glorify You,</vt:lpstr>
      <vt:lpstr>We praise You, we bless You, we adore You, we glorify You,</vt:lpstr>
      <vt:lpstr>we give you thanks for your great glory</vt:lpstr>
      <vt:lpstr>Lord God, heavenly King, O God, almighty Father</vt:lpstr>
      <vt:lpstr>Lord Jesus Christ, Only Begotten Son, Lord God, </vt:lpstr>
      <vt:lpstr>Lamb of God, Son of the Father,</vt:lpstr>
      <vt:lpstr>You take away the sins of the world, have mercy on us;</vt:lpstr>
      <vt:lpstr>you take away the  sins of the world, receive our prayer;</vt:lpstr>
      <vt:lpstr>You are seated at the  right hand of the Father, have mercy on us</vt:lpstr>
      <vt:lpstr>For you alone are  the Holy One, You alone are the Lord,</vt:lpstr>
      <vt:lpstr>You alone are the  Most High, Jesus Christ,</vt:lpstr>
      <vt:lpstr>with the Holy Spirit,  in the glory of God the Father.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Prayer after Communion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19</cp:revision>
  <dcterms:created xsi:type="dcterms:W3CDTF">2024-10-25T04:57:54Z</dcterms:created>
  <dcterms:modified xsi:type="dcterms:W3CDTF">2025-12-19T21:58:11Z</dcterms:modified>
</cp:coreProperties>
</file>