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5" r:id="rId2"/>
  </p:sldMasterIdLst>
  <p:notesMasterIdLst>
    <p:notesMasterId r:id="rId190"/>
  </p:notesMasterIdLst>
  <p:sldIdLst>
    <p:sldId id="2639" r:id="rId3"/>
    <p:sldId id="258" r:id="rId4"/>
    <p:sldId id="3044" r:id="rId5"/>
    <p:sldId id="3402" r:id="rId6"/>
    <p:sldId id="2722" r:id="rId7"/>
    <p:sldId id="3403" r:id="rId8"/>
    <p:sldId id="2721" r:id="rId9"/>
    <p:sldId id="3404" r:id="rId10"/>
    <p:sldId id="2720" r:id="rId11"/>
    <p:sldId id="3405" r:id="rId12"/>
    <p:sldId id="3406" r:id="rId13"/>
    <p:sldId id="3407" r:id="rId14"/>
    <p:sldId id="3408" r:id="rId15"/>
    <p:sldId id="3059" r:id="rId16"/>
    <p:sldId id="2889" r:id="rId17"/>
    <p:sldId id="3061" r:id="rId18"/>
    <p:sldId id="3060" r:id="rId19"/>
    <p:sldId id="3409" r:id="rId20"/>
    <p:sldId id="2982" r:id="rId21"/>
    <p:sldId id="2984" r:id="rId22"/>
    <p:sldId id="2985" r:id="rId23"/>
    <p:sldId id="2986" r:id="rId24"/>
    <p:sldId id="2987" r:id="rId25"/>
    <p:sldId id="278" r:id="rId26"/>
    <p:sldId id="2983" r:id="rId27"/>
    <p:sldId id="3549" r:id="rId28"/>
    <p:sldId id="3550" r:id="rId29"/>
    <p:sldId id="3551" r:id="rId30"/>
    <p:sldId id="3552" r:id="rId31"/>
    <p:sldId id="3553" r:id="rId32"/>
    <p:sldId id="3554" r:id="rId33"/>
    <p:sldId id="3555" r:id="rId34"/>
    <p:sldId id="3556" r:id="rId35"/>
    <p:sldId id="3557" r:id="rId36"/>
    <p:sldId id="3558" r:id="rId37"/>
    <p:sldId id="3559" r:id="rId38"/>
    <p:sldId id="3560" r:id="rId39"/>
    <p:sldId id="3561" r:id="rId40"/>
    <p:sldId id="3562" r:id="rId41"/>
    <p:sldId id="3563" r:id="rId42"/>
    <p:sldId id="3564" r:id="rId43"/>
    <p:sldId id="3565" r:id="rId44"/>
    <p:sldId id="3566" r:id="rId45"/>
    <p:sldId id="3567" r:id="rId46"/>
    <p:sldId id="3568" r:id="rId47"/>
    <p:sldId id="3410" r:id="rId48"/>
    <p:sldId id="3411" r:id="rId49"/>
    <p:sldId id="3412" r:id="rId50"/>
    <p:sldId id="3413" r:id="rId51"/>
    <p:sldId id="3414" r:id="rId52"/>
    <p:sldId id="3415" r:id="rId53"/>
    <p:sldId id="3416" r:id="rId54"/>
    <p:sldId id="3417" r:id="rId55"/>
    <p:sldId id="3418" r:id="rId56"/>
    <p:sldId id="3419" r:id="rId57"/>
    <p:sldId id="3420" r:id="rId58"/>
    <p:sldId id="3421" r:id="rId59"/>
    <p:sldId id="3422" r:id="rId60"/>
    <p:sldId id="3423" r:id="rId61"/>
    <p:sldId id="3424" r:id="rId62"/>
    <p:sldId id="3425" r:id="rId63"/>
    <p:sldId id="3426" r:id="rId64"/>
    <p:sldId id="3427" r:id="rId65"/>
    <p:sldId id="3428" r:id="rId66"/>
    <p:sldId id="3575" r:id="rId67"/>
    <p:sldId id="3576" r:id="rId68"/>
    <p:sldId id="3577" r:id="rId69"/>
    <p:sldId id="3578" r:id="rId70"/>
    <p:sldId id="3579" r:id="rId71"/>
    <p:sldId id="3580" r:id="rId72"/>
    <p:sldId id="3581" r:id="rId73"/>
    <p:sldId id="3582" r:id="rId74"/>
    <p:sldId id="3484" r:id="rId75"/>
    <p:sldId id="3485" r:id="rId76"/>
    <p:sldId id="3430" r:id="rId77"/>
    <p:sldId id="3431" r:id="rId78"/>
    <p:sldId id="3432" r:id="rId79"/>
    <p:sldId id="3433" r:id="rId80"/>
    <p:sldId id="3434" r:id="rId81"/>
    <p:sldId id="3435" r:id="rId82"/>
    <p:sldId id="3436" r:id="rId83"/>
    <p:sldId id="3437" r:id="rId84"/>
    <p:sldId id="3438" r:id="rId85"/>
    <p:sldId id="3439" r:id="rId86"/>
    <p:sldId id="3440" r:id="rId87"/>
    <p:sldId id="3441" r:id="rId88"/>
    <p:sldId id="3442" r:id="rId89"/>
    <p:sldId id="3443" r:id="rId90"/>
    <p:sldId id="3444" r:id="rId91"/>
    <p:sldId id="3445" r:id="rId92"/>
    <p:sldId id="3446" r:id="rId93"/>
    <p:sldId id="3447" r:id="rId94"/>
    <p:sldId id="3448" r:id="rId95"/>
    <p:sldId id="3449" r:id="rId96"/>
    <p:sldId id="3450" r:id="rId97"/>
    <p:sldId id="3451" r:id="rId98"/>
    <p:sldId id="3452" r:id="rId99"/>
    <p:sldId id="3453" r:id="rId100"/>
    <p:sldId id="3454" r:id="rId101"/>
    <p:sldId id="3455" r:id="rId102"/>
    <p:sldId id="3456" r:id="rId103"/>
    <p:sldId id="3457" r:id="rId104"/>
    <p:sldId id="3458" r:id="rId105"/>
    <p:sldId id="3459" r:id="rId106"/>
    <p:sldId id="3460" r:id="rId107"/>
    <p:sldId id="3461" r:id="rId108"/>
    <p:sldId id="3462" r:id="rId109"/>
    <p:sldId id="3463" r:id="rId110"/>
    <p:sldId id="3464" r:id="rId111"/>
    <p:sldId id="3465" r:id="rId112"/>
    <p:sldId id="3466" r:id="rId113"/>
    <p:sldId id="3467" r:id="rId114"/>
    <p:sldId id="3468" r:id="rId115"/>
    <p:sldId id="3470" r:id="rId116"/>
    <p:sldId id="3471" r:id="rId117"/>
    <p:sldId id="3472" r:id="rId118"/>
    <p:sldId id="3473" r:id="rId119"/>
    <p:sldId id="3474" r:id="rId120"/>
    <p:sldId id="3475" r:id="rId121"/>
    <p:sldId id="3476" r:id="rId122"/>
    <p:sldId id="3477" r:id="rId123"/>
    <p:sldId id="3478" r:id="rId124"/>
    <p:sldId id="3479" r:id="rId125"/>
    <p:sldId id="3480" r:id="rId126"/>
    <p:sldId id="3481" r:id="rId127"/>
    <p:sldId id="3482" r:id="rId128"/>
    <p:sldId id="3469" r:id="rId129"/>
    <p:sldId id="3486" r:id="rId130"/>
    <p:sldId id="3487" r:id="rId131"/>
    <p:sldId id="3488" r:id="rId132"/>
    <p:sldId id="3489" r:id="rId133"/>
    <p:sldId id="3490" r:id="rId134"/>
    <p:sldId id="3491" r:id="rId135"/>
    <p:sldId id="3492" r:id="rId136"/>
    <p:sldId id="3493" r:id="rId137"/>
    <p:sldId id="3494" r:id="rId138"/>
    <p:sldId id="3495" r:id="rId139"/>
    <p:sldId id="3496" r:id="rId140"/>
    <p:sldId id="3497" r:id="rId141"/>
    <p:sldId id="3498" r:id="rId142"/>
    <p:sldId id="3508" r:id="rId143"/>
    <p:sldId id="3509" r:id="rId144"/>
    <p:sldId id="3510" r:id="rId145"/>
    <p:sldId id="3511" r:id="rId146"/>
    <p:sldId id="3512" r:id="rId147"/>
    <p:sldId id="3513" r:id="rId148"/>
    <p:sldId id="3514" r:id="rId149"/>
    <p:sldId id="3519" r:id="rId150"/>
    <p:sldId id="3520" r:id="rId151"/>
    <p:sldId id="3521" r:id="rId152"/>
    <p:sldId id="3515" r:id="rId153"/>
    <p:sldId id="3516" r:id="rId154"/>
    <p:sldId id="3517" r:id="rId155"/>
    <p:sldId id="3518" r:id="rId156"/>
    <p:sldId id="3522" r:id="rId157"/>
    <p:sldId id="3527" r:id="rId158"/>
    <p:sldId id="3528" r:id="rId159"/>
    <p:sldId id="3529" r:id="rId160"/>
    <p:sldId id="3523" r:id="rId161"/>
    <p:sldId id="3524" r:id="rId162"/>
    <p:sldId id="3525" r:id="rId163"/>
    <p:sldId id="3526" r:id="rId164"/>
    <p:sldId id="3530" r:id="rId165"/>
    <p:sldId id="3535" r:id="rId166"/>
    <p:sldId id="3536" r:id="rId167"/>
    <p:sldId id="3537" r:id="rId168"/>
    <p:sldId id="3531" r:id="rId169"/>
    <p:sldId id="3532" r:id="rId170"/>
    <p:sldId id="3533" r:id="rId171"/>
    <p:sldId id="3534" r:id="rId172"/>
    <p:sldId id="3538" r:id="rId173"/>
    <p:sldId id="3543" r:id="rId174"/>
    <p:sldId id="3544" r:id="rId175"/>
    <p:sldId id="3539" r:id="rId176"/>
    <p:sldId id="3540" r:id="rId177"/>
    <p:sldId id="3541" r:id="rId178"/>
    <p:sldId id="3542" r:id="rId179"/>
    <p:sldId id="3501" r:id="rId180"/>
    <p:sldId id="3499" r:id="rId181"/>
    <p:sldId id="3500" r:id="rId182"/>
    <p:sldId id="3502" r:id="rId183"/>
    <p:sldId id="3503" r:id="rId184"/>
    <p:sldId id="3504" r:id="rId185"/>
    <p:sldId id="3505" r:id="rId186"/>
    <p:sldId id="3506" r:id="rId187"/>
    <p:sldId id="3507" r:id="rId188"/>
    <p:sldId id="3545" r:id="rId18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ealth and Safety" id="{DDE959E0-32E4-498B-A69C-3FE38455012E}">
          <p14:sldIdLst>
            <p14:sldId id="2639"/>
            <p14:sldId id="258"/>
          </p14:sldIdLst>
        </p14:section>
        <p14:section name="Entrance/Opening Song" id="{61068C69-E910-433E-A40F-D8DAC277F6A9}">
          <p14:sldIdLst>
            <p14:sldId id="3044"/>
          </p14:sldIdLst>
        </p14:section>
        <p14:section name="Rosary Intro" id="{D0846A2D-B5CF-4852-8D81-126D4DA2E8AC}">
          <p14:sldIdLst>
            <p14:sldId id="3402"/>
            <p14:sldId id="2722"/>
            <p14:sldId id="3403"/>
            <p14:sldId id="2721"/>
            <p14:sldId id="3404"/>
            <p14:sldId id="2720"/>
            <p14:sldId id="3405"/>
            <p14:sldId id="3406"/>
            <p14:sldId id="3407"/>
            <p14:sldId id="3408"/>
            <p14:sldId id="3059"/>
            <p14:sldId id="2889"/>
            <p14:sldId id="3061"/>
            <p14:sldId id="3060"/>
            <p14:sldId id="3409"/>
            <p14:sldId id="2982"/>
            <p14:sldId id="2984"/>
            <p14:sldId id="2985"/>
            <p14:sldId id="2986"/>
            <p14:sldId id="2987"/>
            <p14:sldId id="278"/>
            <p14:sldId id="2983"/>
          </p14:sldIdLst>
        </p14:section>
        <p14:section name="Sorrowful Mysteries" id="{308C87AF-0E8B-4327-AE82-7B5AE2B88548}">
          <p14:sldIdLst>
            <p14:sldId id="3549"/>
            <p14:sldId id="3550"/>
            <p14:sldId id="3551"/>
            <p14:sldId id="3552"/>
            <p14:sldId id="3553"/>
          </p14:sldIdLst>
        </p14:section>
        <p14:section name="Joyful Mysteries" id="{EC0FC924-AAE7-4DF4-9676-68364FF1087E}">
          <p14:sldIdLst>
            <p14:sldId id="3554"/>
            <p14:sldId id="3555"/>
            <p14:sldId id="3556"/>
            <p14:sldId id="3557"/>
            <p14:sldId id="3558"/>
          </p14:sldIdLst>
        </p14:section>
        <p14:section name="Glorius Mysteries" id="{FC068EA2-9723-4FA0-9A73-0880369D4142}">
          <p14:sldIdLst>
            <p14:sldId id="3559"/>
            <p14:sldId id="3560"/>
            <p14:sldId id="3561"/>
            <p14:sldId id="3562"/>
            <p14:sldId id="3563"/>
          </p14:sldIdLst>
        </p14:section>
        <p14:section name="Luminus Mysteries" id="{B47FB2FC-9384-47C4-9300-25B1F988A54E}">
          <p14:sldIdLst>
            <p14:sldId id="3564"/>
            <p14:sldId id="3565"/>
            <p14:sldId id="3566"/>
            <p14:sldId id="3567"/>
            <p14:sldId id="3568"/>
          </p14:sldIdLst>
        </p14:section>
        <p14:section name="Holy God We Praise Thy Name" id="{B06658F8-3B39-4F98-B2F9-D5293CD6B941}">
          <p14:sldIdLst>
            <p14:sldId id="3410"/>
            <p14:sldId id="3411"/>
            <p14:sldId id="3412"/>
            <p14:sldId id="3413"/>
            <p14:sldId id="3414"/>
            <p14:sldId id="3415"/>
            <p14:sldId id="3416"/>
            <p14:sldId id="3417"/>
          </p14:sldIdLst>
        </p14:section>
        <p14:section name="Act of Contrition" id="{ACA2E7F3-6338-47F1-AB90-CAC597BDE717}">
          <p14:sldIdLst>
            <p14:sldId id="3418"/>
            <p14:sldId id="3419"/>
            <p14:sldId id="3420"/>
            <p14:sldId id="3421"/>
            <p14:sldId id="3422"/>
            <p14:sldId id="3423"/>
            <p14:sldId id="3424"/>
            <p14:sldId id="3425"/>
            <p14:sldId id="3426"/>
            <p14:sldId id="3427"/>
            <p14:sldId id="3428"/>
          </p14:sldIdLst>
        </p14:section>
        <p14:section name="Daily Petition Prayer" id="{14A2BF30-5968-4850-9F75-E34CC8079591}">
          <p14:sldIdLst>
            <p14:sldId id="3575"/>
            <p14:sldId id="3576"/>
            <p14:sldId id="3577"/>
            <p14:sldId id="3578"/>
            <p14:sldId id="3579"/>
            <p14:sldId id="3580"/>
            <p14:sldId id="3581"/>
            <p14:sldId id="3582"/>
            <p14:sldId id="3484"/>
            <p14:sldId id="3485"/>
          </p14:sldIdLst>
        </p14:section>
        <p14:section name="Supplications Litany" id="{32258A73-1BBF-4436-BB50-2B7E3F7FD3EA}">
          <p14:sldIdLst>
            <p14:sldId id="3430"/>
            <p14:sldId id="3431"/>
            <p14:sldId id="3432"/>
            <p14:sldId id="3433"/>
            <p14:sldId id="3434"/>
            <p14:sldId id="3435"/>
            <p14:sldId id="3436"/>
            <p14:sldId id="3437"/>
            <p14:sldId id="3438"/>
            <p14:sldId id="3439"/>
            <p14:sldId id="3440"/>
            <p14:sldId id="3441"/>
            <p14:sldId id="3442"/>
            <p14:sldId id="3443"/>
            <p14:sldId id="3444"/>
            <p14:sldId id="3445"/>
            <p14:sldId id="3446"/>
            <p14:sldId id="3447"/>
            <p14:sldId id="3448"/>
            <p14:sldId id="3449"/>
            <p14:sldId id="3450"/>
            <p14:sldId id="3451"/>
            <p14:sldId id="3452"/>
            <p14:sldId id="3453"/>
            <p14:sldId id="3454"/>
            <p14:sldId id="3455"/>
            <p14:sldId id="3456"/>
            <p14:sldId id="3457"/>
            <p14:sldId id="3458"/>
            <p14:sldId id="3459"/>
            <p14:sldId id="3460"/>
            <p14:sldId id="3461"/>
            <p14:sldId id="3462"/>
            <p14:sldId id="3463"/>
            <p14:sldId id="3464"/>
            <p14:sldId id="3465"/>
            <p14:sldId id="3466"/>
            <p14:sldId id="3467"/>
            <p14:sldId id="3468"/>
            <p14:sldId id="3470"/>
            <p14:sldId id="3471"/>
            <p14:sldId id="3472"/>
            <p14:sldId id="3473"/>
            <p14:sldId id="3474"/>
            <p14:sldId id="3475"/>
            <p14:sldId id="3476"/>
            <p14:sldId id="3477"/>
            <p14:sldId id="3478"/>
            <p14:sldId id="3479"/>
            <p14:sldId id="3480"/>
            <p14:sldId id="3481"/>
            <p14:sldId id="3482"/>
          </p14:sldIdLst>
        </p14:section>
        <p14:section name="Candle Offering Prayer" id="{EC928947-3230-462C-A1D1-9DF368FDF49D}">
          <p14:sldIdLst>
            <p14:sldId id="3469"/>
            <p14:sldId id="3486"/>
            <p14:sldId id="3487"/>
            <p14:sldId id="3488"/>
            <p14:sldId id="3489"/>
            <p14:sldId id="3490"/>
            <p14:sldId id="3491"/>
            <p14:sldId id="3492"/>
            <p14:sldId id="3493"/>
            <p14:sldId id="3494"/>
            <p14:sldId id="3495"/>
            <p14:sldId id="3496"/>
            <p14:sldId id="3497"/>
          </p14:sldIdLst>
        </p14:section>
        <p14:section name="Santo Nino De Cebu Hymn" id="{1F74971F-92CF-4D4C-879F-12A80047A977}">
          <p14:sldIdLst>
            <p14:sldId id="3498"/>
            <p14:sldId id="3508"/>
            <p14:sldId id="3509"/>
            <p14:sldId id="3510"/>
            <p14:sldId id="3511"/>
            <p14:sldId id="3512"/>
            <p14:sldId id="3513"/>
            <p14:sldId id="3514"/>
            <p14:sldId id="3519"/>
            <p14:sldId id="3520"/>
            <p14:sldId id="3521"/>
            <p14:sldId id="3515"/>
            <p14:sldId id="3516"/>
            <p14:sldId id="3517"/>
            <p14:sldId id="3518"/>
            <p14:sldId id="3522"/>
            <p14:sldId id="3527"/>
            <p14:sldId id="3528"/>
            <p14:sldId id="3529"/>
            <p14:sldId id="3523"/>
            <p14:sldId id="3524"/>
            <p14:sldId id="3525"/>
            <p14:sldId id="3526"/>
            <p14:sldId id="3530"/>
            <p14:sldId id="3535"/>
            <p14:sldId id="3536"/>
            <p14:sldId id="3537"/>
            <p14:sldId id="3531"/>
            <p14:sldId id="3532"/>
            <p14:sldId id="3533"/>
            <p14:sldId id="3534"/>
            <p14:sldId id="3538"/>
            <p14:sldId id="3543"/>
            <p14:sldId id="3544"/>
            <p14:sldId id="3539"/>
            <p14:sldId id="3540"/>
            <p14:sldId id="3541"/>
            <p14:sldId id="3542"/>
          </p14:sldIdLst>
        </p14:section>
        <p14:section name="Concluding Novena Prayer" id="{086BC7A2-E677-4DC3-AAA2-40F6EB44AD6A}">
          <p14:sldIdLst>
            <p14:sldId id="3501"/>
            <p14:sldId id="3499"/>
            <p14:sldId id="3500"/>
            <p14:sldId id="3502"/>
            <p14:sldId id="3503"/>
            <p14:sldId id="3504"/>
            <p14:sldId id="3505"/>
            <p14:sldId id="3506"/>
            <p14:sldId id="3507"/>
            <p14:sldId id="354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3CD"/>
    <a:srgbClr val="FEDA15"/>
    <a:srgbClr val="FFFD78"/>
    <a:srgbClr val="FFFC00"/>
    <a:srgbClr val="0432FF"/>
    <a:srgbClr val="D80000"/>
    <a:srgbClr val="FF0016"/>
    <a:srgbClr val="ED0113"/>
    <a:srgbClr val="E1CE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81" autoAdjust="0"/>
    <p:restoredTop sz="94635"/>
  </p:normalViewPr>
  <p:slideViewPr>
    <p:cSldViewPr snapToGrid="0">
      <p:cViewPr varScale="1">
        <p:scale>
          <a:sx n="110" d="100"/>
          <a:sy n="110" d="100"/>
        </p:scale>
        <p:origin x="384" y="1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-158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59" Type="http://schemas.openxmlformats.org/officeDocument/2006/relationships/slide" Target="slides/slide157.xml"/><Relationship Id="rId170" Type="http://schemas.openxmlformats.org/officeDocument/2006/relationships/slide" Target="slides/slide168.xml"/><Relationship Id="rId191" Type="http://schemas.openxmlformats.org/officeDocument/2006/relationships/presProps" Target="presProps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5" Type="http://schemas.openxmlformats.org/officeDocument/2006/relationships/slide" Target="slides/slide93.xml"/><Relationship Id="rId160" Type="http://schemas.openxmlformats.org/officeDocument/2006/relationships/slide" Target="slides/slide158.xml"/><Relationship Id="rId181" Type="http://schemas.openxmlformats.org/officeDocument/2006/relationships/slide" Target="slides/slide179.xml"/><Relationship Id="rId22" Type="http://schemas.openxmlformats.org/officeDocument/2006/relationships/slide" Target="slides/slide20.xml"/><Relationship Id="rId43" Type="http://schemas.openxmlformats.org/officeDocument/2006/relationships/slide" Target="slides/slide41.xml"/><Relationship Id="rId64" Type="http://schemas.openxmlformats.org/officeDocument/2006/relationships/slide" Target="slides/slide62.xml"/><Relationship Id="rId118" Type="http://schemas.openxmlformats.org/officeDocument/2006/relationships/slide" Target="slides/slide116.xml"/><Relationship Id="rId139" Type="http://schemas.openxmlformats.org/officeDocument/2006/relationships/slide" Target="slides/slide137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71" Type="http://schemas.openxmlformats.org/officeDocument/2006/relationships/slide" Target="slides/slide169.xml"/><Relationship Id="rId192" Type="http://schemas.openxmlformats.org/officeDocument/2006/relationships/viewProps" Target="viewProps.xml"/><Relationship Id="rId12" Type="http://schemas.openxmlformats.org/officeDocument/2006/relationships/slide" Target="slides/slide10.xml"/><Relationship Id="rId33" Type="http://schemas.openxmlformats.org/officeDocument/2006/relationships/slide" Target="slides/slide31.xml"/><Relationship Id="rId108" Type="http://schemas.openxmlformats.org/officeDocument/2006/relationships/slide" Target="slides/slide106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5" Type="http://schemas.openxmlformats.org/officeDocument/2006/relationships/slide" Target="slides/slide73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61" Type="http://schemas.openxmlformats.org/officeDocument/2006/relationships/slide" Target="slides/slide159.xml"/><Relationship Id="rId182" Type="http://schemas.openxmlformats.org/officeDocument/2006/relationships/slide" Target="slides/slide180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5" Type="http://schemas.openxmlformats.org/officeDocument/2006/relationships/slide" Target="slides/slide63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51" Type="http://schemas.openxmlformats.org/officeDocument/2006/relationships/slide" Target="slides/slide149.xml"/><Relationship Id="rId172" Type="http://schemas.openxmlformats.org/officeDocument/2006/relationships/slide" Target="slides/slide170.xml"/><Relationship Id="rId193" Type="http://schemas.openxmlformats.org/officeDocument/2006/relationships/theme" Target="theme/theme1.xml"/><Relationship Id="rId13" Type="http://schemas.openxmlformats.org/officeDocument/2006/relationships/slide" Target="slides/slide11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slide" Target="slides/slide144.xml"/><Relationship Id="rId167" Type="http://schemas.openxmlformats.org/officeDocument/2006/relationships/slide" Target="slides/slide165.xml"/><Relationship Id="rId188" Type="http://schemas.openxmlformats.org/officeDocument/2006/relationships/slide" Target="slides/slide186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162" Type="http://schemas.openxmlformats.org/officeDocument/2006/relationships/slide" Target="slides/slide160.xml"/><Relationship Id="rId183" Type="http://schemas.openxmlformats.org/officeDocument/2006/relationships/slide" Target="slides/slide18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157" Type="http://schemas.openxmlformats.org/officeDocument/2006/relationships/slide" Target="slides/slide155.xml"/><Relationship Id="rId178" Type="http://schemas.openxmlformats.org/officeDocument/2006/relationships/slide" Target="slides/slide176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slide" Target="slides/slide150.xml"/><Relationship Id="rId173" Type="http://schemas.openxmlformats.org/officeDocument/2006/relationships/slide" Target="slides/slide171.xml"/><Relationship Id="rId194" Type="http://schemas.openxmlformats.org/officeDocument/2006/relationships/tableStyles" Target="tableStyle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168" Type="http://schemas.openxmlformats.org/officeDocument/2006/relationships/slide" Target="slides/slide166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163" Type="http://schemas.openxmlformats.org/officeDocument/2006/relationships/slide" Target="slides/slide161.xml"/><Relationship Id="rId184" Type="http://schemas.openxmlformats.org/officeDocument/2006/relationships/slide" Target="slides/slide182.xml"/><Relationship Id="rId189" Type="http://schemas.openxmlformats.org/officeDocument/2006/relationships/slide" Target="slides/slide187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slide" Target="slides/slide156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slide" Target="slides/slide151.xml"/><Relationship Id="rId174" Type="http://schemas.openxmlformats.org/officeDocument/2006/relationships/slide" Target="slides/slide172.xml"/><Relationship Id="rId179" Type="http://schemas.openxmlformats.org/officeDocument/2006/relationships/slide" Target="slides/slide177.xml"/><Relationship Id="rId190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164" Type="http://schemas.openxmlformats.org/officeDocument/2006/relationships/slide" Target="slides/slide162.xml"/><Relationship Id="rId169" Type="http://schemas.openxmlformats.org/officeDocument/2006/relationships/slide" Target="slides/slide167.xml"/><Relationship Id="rId185" Type="http://schemas.openxmlformats.org/officeDocument/2006/relationships/slide" Target="slides/slide18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80" Type="http://schemas.openxmlformats.org/officeDocument/2006/relationships/slide" Target="slides/slide178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54" Type="http://schemas.openxmlformats.org/officeDocument/2006/relationships/slide" Target="slides/slide152.xml"/><Relationship Id="rId175" Type="http://schemas.openxmlformats.org/officeDocument/2006/relationships/slide" Target="slides/slide173.xml"/><Relationship Id="rId16" Type="http://schemas.openxmlformats.org/officeDocument/2006/relationships/slide" Target="slides/slide14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slide" Target="slides/slide142.xml"/><Relationship Id="rId90" Type="http://schemas.openxmlformats.org/officeDocument/2006/relationships/slide" Target="slides/slide88.xml"/><Relationship Id="rId165" Type="http://schemas.openxmlformats.org/officeDocument/2006/relationships/slide" Target="slides/slide163.xml"/><Relationship Id="rId186" Type="http://schemas.openxmlformats.org/officeDocument/2006/relationships/slide" Target="slides/slide184.xml"/><Relationship Id="rId27" Type="http://schemas.openxmlformats.org/officeDocument/2006/relationships/slide" Target="slides/slide25.xml"/><Relationship Id="rId48" Type="http://schemas.openxmlformats.org/officeDocument/2006/relationships/slide" Target="slides/slide46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34" Type="http://schemas.openxmlformats.org/officeDocument/2006/relationships/slide" Target="slides/slide132.xml"/><Relationship Id="rId80" Type="http://schemas.openxmlformats.org/officeDocument/2006/relationships/slide" Target="slides/slide78.xml"/><Relationship Id="rId155" Type="http://schemas.openxmlformats.org/officeDocument/2006/relationships/slide" Target="slides/slide153.xml"/><Relationship Id="rId176" Type="http://schemas.openxmlformats.org/officeDocument/2006/relationships/slide" Target="slides/slide174.xml"/><Relationship Id="rId17" Type="http://schemas.openxmlformats.org/officeDocument/2006/relationships/slide" Target="slides/slide15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24" Type="http://schemas.openxmlformats.org/officeDocument/2006/relationships/slide" Target="slides/slide122.xml"/><Relationship Id="rId70" Type="http://schemas.openxmlformats.org/officeDocument/2006/relationships/slide" Target="slides/slide68.xml"/><Relationship Id="rId91" Type="http://schemas.openxmlformats.org/officeDocument/2006/relationships/slide" Target="slides/slide89.xml"/><Relationship Id="rId145" Type="http://schemas.openxmlformats.org/officeDocument/2006/relationships/slide" Target="slides/slide143.xml"/><Relationship Id="rId166" Type="http://schemas.openxmlformats.org/officeDocument/2006/relationships/slide" Target="slides/slide164.xml"/><Relationship Id="rId187" Type="http://schemas.openxmlformats.org/officeDocument/2006/relationships/slide" Target="slides/slide185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60" Type="http://schemas.openxmlformats.org/officeDocument/2006/relationships/slide" Target="slides/slide58.xml"/><Relationship Id="rId81" Type="http://schemas.openxmlformats.org/officeDocument/2006/relationships/slide" Target="slides/slide79.xml"/><Relationship Id="rId135" Type="http://schemas.openxmlformats.org/officeDocument/2006/relationships/slide" Target="slides/slide133.xml"/><Relationship Id="rId156" Type="http://schemas.openxmlformats.org/officeDocument/2006/relationships/slide" Target="slides/slide154.xml"/><Relationship Id="rId177" Type="http://schemas.openxmlformats.org/officeDocument/2006/relationships/slide" Target="slides/slide175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6D85B8-544D-43C8-B683-692C36EFED50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348EEF-49FD-4FE5-A9D3-7AA29589D69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75068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48EEF-49FD-4FE5-A9D3-7AA29589D699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02213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48EEF-49FD-4FE5-A9D3-7AA29589D699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45630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724FC-F0DF-4466-BE8B-361E20B748A3}" type="slidenum">
              <a:rPr lang="en-NZ" smtClean="0"/>
              <a:t>17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11289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9AB1C-8F12-5DB1-55F1-BA0E8D2BE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EDA15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13587A-CCAE-7D2A-222C-6CE6430F8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140C4F-7702-106C-596D-409979FBC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6E7B75-610F-9A37-9669-BB0C3DD21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E3CBA42-C56A-785A-BA3E-D10FA0CC72F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429986"/>
            <a:ext cx="10515600" cy="2674937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679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7E379-F1FE-8C12-4CDD-C6C236F6E7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06160"/>
            <a:ext cx="9144000" cy="1899603"/>
          </a:xfrm>
        </p:spPr>
        <p:txBody>
          <a:bodyPr anchor="b"/>
          <a:lstStyle>
            <a:lvl1pPr algn="ctr">
              <a:defRPr sz="6000">
                <a:solidFill>
                  <a:schemeClr val="accent2">
                    <a:lumMod val="75000"/>
                  </a:schemeClr>
                </a:solidFill>
                <a:effectLst>
                  <a:outerShdw blurRad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3B890F-62B7-1544-ABEA-FE8236627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76E86-6A83-2C15-7747-D4D103687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4D61A-03B6-9708-2D59-6DB3A9552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7C9DD-39E3-35DB-E65B-93119ADF9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56768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EB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82D8-A7A6-8238-785E-28F7CB897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0098"/>
            <a:ext cx="10515600" cy="645810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0BC38B-6EC8-80FC-C6B9-D37F36EDB664}"/>
              </a:ext>
            </a:extLst>
          </p:cNvPr>
          <p:cNvSpPr txBox="1"/>
          <p:nvPr userDrawn="1"/>
        </p:nvSpPr>
        <p:spPr>
          <a:xfrm>
            <a:off x="2672861" y="907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725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EB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10895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alphaModFix amt="2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896874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42348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dpi="0" rotWithShape="1">
          <a:blip r:embed="rId2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14376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6544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alphaModFix amt="18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14376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13919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50222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144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5FF7C1C-4F45-33D6-1388-5D8D3F0AB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8400506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71007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72759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6694188-D84C-6D39-C8DA-C435A26AC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53" y="720090"/>
            <a:ext cx="8066347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06420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bg>
      <p:bgPr>
        <a:blipFill dpi="0" rotWithShape="1">
          <a:blip r:embed="rId2">
            <a:alphaModFix amt="91945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42B1DA-868D-B745-8358-081F79093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79" y="720090"/>
            <a:ext cx="8819111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</a:defRPr>
            </a:lvl1pPr>
            <a:lvl2pPr>
              <a:defRPr sz="7200" b="1">
                <a:solidFill>
                  <a:schemeClr val="bg1"/>
                </a:solidFill>
              </a:defRPr>
            </a:lvl2pPr>
            <a:lvl3pPr>
              <a:defRPr sz="6600" b="1">
                <a:solidFill>
                  <a:schemeClr val="bg1"/>
                </a:solidFill>
              </a:defRPr>
            </a:lvl3pPr>
            <a:lvl4pPr>
              <a:defRPr sz="6000" b="1">
                <a:solidFill>
                  <a:schemeClr val="bg1"/>
                </a:solidFill>
              </a:defRPr>
            </a:lvl4pPr>
            <a:lvl5pPr>
              <a:defRPr sz="6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002566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E1E86-F9A6-72ED-B7B3-20BD1D14A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EEABC8-4329-3A57-932A-CE9DFAC4B9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9F3D0-B631-27B6-325D-7F75C273D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8D387-0EFC-E0BB-3E14-2926D707A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70D59-3BA3-AACA-FC4D-768096E70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0747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CE755-A8F2-452D-22D3-1AF188673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332AE-DE00-CD2D-F1CC-3229DD776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17FB1-C312-92D6-3863-F28ACF4B9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D8EAF-B779-8B74-7F77-E61017D8B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4E8BA-C1BD-76C9-EB44-C9395D564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83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FEC91-3EDD-E387-798B-D8E26778F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7DF6DD-924C-BEB1-93C8-FB6DD6274C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D9EC3-85F3-9F93-CE2C-425F10B94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05C0E-366C-5E8C-A595-5F1A980AA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19FFF-23F2-E41A-ED1F-D2CBE6A54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715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BDE38-3DEC-1733-73FF-010949A97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4E19E-BABD-6B4E-3883-C16E124AEA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ACB3D6-E631-1F1D-5880-C9F5B3CB15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259A91-A2A8-ED29-A56F-4E0FB5D7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F859EF-F3C5-F825-0105-4DBEA064A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9FAB5-DA8F-4A32-5A6D-EAFE5AD9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4655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8F5D7-1C85-04F9-C1E3-DFB860D62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E9295A-C1B6-9480-1742-25E6EB0C0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6D93FC-58BA-7ECA-7B85-29D22FE64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82984A-018C-A0E2-E50A-61CB681D42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F761A4-8443-3F05-13A3-0DE5928C95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C09938-FBDB-D219-1ED3-A62B7FEDC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EA3511-214F-CA38-0647-F637BE78D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F9AC62-0566-372D-93A5-25DFE035B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6983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A0303-D6CA-557B-A71E-C01FCFCCE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BD622C-BD7D-82E0-8DD1-5048E26F1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3F0A47-0AF2-2125-7F17-BD0FB7A12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C015BD-B921-6791-28A3-BB9CC0DC0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829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A8280B-D359-76B7-C53A-A0EDFDE8B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9C4F92-B6B2-317B-425D-96EE38FD3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665CA6-9C05-DBDC-9AF0-8ECE5A2AC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2779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B958B-209A-F041-C0F2-A03418DEA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1F162-944B-F82D-7873-BBE901725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105007-0B8F-ACFD-C9F8-791B4DFC8A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6015D7-B3A1-2460-2213-1213CDF27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8FC96A-E34A-3420-77AD-9E01DE0DD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DEBC65-0709-C10C-C135-27D9350F2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1101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4B90D-1322-0136-9994-9E35E7FEA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F29099-EA8F-B1D4-9600-0ED940A472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4CE83-17EE-43A6-55C2-BF47C36551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3F001D-BD0C-B8AC-2D9E-C8443C6B5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E7CE72-2B51-68C3-92B1-FB551862C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B67EED-859F-121F-E40D-8F747C4EC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8707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69E89-1E21-4BF8-AF5D-5ECDAC6B8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988D93-50B5-EB5F-41D7-FE306471E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DF2BB-12E4-FC0C-1C7F-AA1792B1B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B407F-D882-B44C-92A4-1AEE21D08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114E3-186C-6CF8-8FAF-1E3860307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4653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9F2FEF-B119-D8F0-CE6F-9874795F89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E36ECF-F1A3-6B0F-DC01-9E3D63FC49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0ACE7E-515F-B878-45E1-38DBC1523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399498-7FA2-6852-0384-355C404B0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398E8-6350-C740-5F20-7C4853131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923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56CBA3-3546-1EC4-974F-2631F7CC7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3DF46-E712-F14B-8FC2-27C7C4776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5738"/>
            <a:ext cx="10515600" cy="64665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31CC1-89DD-1C12-A352-1E7026282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E3F4A-B061-BEF4-4358-9E9CB9D5A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A0D68-FC4E-B1C7-D3FD-97C6DEB5D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92776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49" r:id="rId2"/>
    <p:sldLayoutId id="2147483650" r:id="rId3"/>
    <p:sldLayoutId id="2147483663" r:id="rId4"/>
    <p:sldLayoutId id="2147483662" r:id="rId5"/>
    <p:sldLayoutId id="2147483699" r:id="rId6"/>
    <p:sldLayoutId id="2147483664" r:id="rId7"/>
    <p:sldLayoutId id="2147483655" r:id="rId8"/>
    <p:sldLayoutId id="2147483696" r:id="rId9"/>
    <p:sldLayoutId id="2147483697" r:id="rId10"/>
    <p:sldLayoutId id="2147483698" r:id="rId11"/>
    <p:sldLayoutId id="2147483701" r:id="rId12"/>
    <p:sldLayoutId id="2147483700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600" b="1" kern="1200">
          <a:solidFill>
            <a:schemeClr val="accent2">
              <a:lumMod val="7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88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80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72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A3846-72DC-1F24-615E-A4A4CC12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4F366-B086-64CB-9C87-CC7A32D1E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37EA8A-9A8E-1522-709F-8A517D1074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03408-B06C-EF77-9081-5431BBDF86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9436E-5BBB-C8C7-D1E5-243595431A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872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992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5763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9177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201" y="858960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 dirty="0"/>
              <a:t>I believe in God,</a:t>
            </a:r>
            <a:br>
              <a:rPr lang="en-US" sz="7000" b="0" dirty="0"/>
            </a:br>
            <a:r>
              <a:rPr lang="en-US" sz="7000" b="0" dirty="0"/>
              <a:t>the Father almighty,</a:t>
            </a:r>
            <a:br>
              <a:rPr lang="en-US" sz="7000" b="0" dirty="0"/>
            </a:br>
            <a:r>
              <a:rPr lang="en-US" sz="7000" b="0" dirty="0"/>
              <a:t>Creator of heaven and earth,</a:t>
            </a:r>
          </a:p>
        </p:txBody>
      </p:sp>
    </p:spTree>
    <p:extLst>
      <p:ext uri="{BB962C8B-B14F-4D97-AF65-F5344CB8AC3E}">
        <p14:creationId xmlns:p14="http://schemas.microsoft.com/office/powerpoint/2010/main" val="1549405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 dirty="0"/>
              <a:t>and in Jesus Christ, his only Son, our Lord,</a:t>
            </a:r>
          </a:p>
        </p:txBody>
      </p:sp>
    </p:spTree>
    <p:extLst>
      <p:ext uri="{BB962C8B-B14F-4D97-AF65-F5344CB8AC3E}">
        <p14:creationId xmlns:p14="http://schemas.microsoft.com/office/powerpoint/2010/main" val="308257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 dirty="0"/>
              <a:t>who was conceived by the Holy Spirit, born of the Virgin Mary, suffered under Pontius Pilate,</a:t>
            </a:r>
          </a:p>
        </p:txBody>
      </p:sp>
    </p:spTree>
    <p:extLst>
      <p:ext uri="{BB962C8B-B14F-4D97-AF65-F5344CB8AC3E}">
        <p14:creationId xmlns:p14="http://schemas.microsoft.com/office/powerpoint/2010/main" val="75803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/>
              <a:t>was crucified, died and was buried;</a:t>
            </a:r>
          </a:p>
        </p:txBody>
      </p:sp>
    </p:spTree>
    <p:extLst>
      <p:ext uri="{BB962C8B-B14F-4D97-AF65-F5344CB8AC3E}">
        <p14:creationId xmlns:p14="http://schemas.microsoft.com/office/powerpoint/2010/main" val="3562887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he descended into hell;</a:t>
            </a:r>
            <a:br>
              <a:rPr lang="en-US" sz="7000" b="0"/>
            </a:br>
            <a:r>
              <a:rPr lang="en-US" sz="7000" b="0"/>
              <a:t>on the third day he rose again from the dead;</a:t>
            </a:r>
            <a:br>
              <a:rPr lang="en-US" sz="7000" b="0"/>
            </a:br>
            <a:r>
              <a:rPr lang="en-US" sz="7000" b="0"/>
              <a:t>he ascended into heaven,</a:t>
            </a:r>
          </a:p>
        </p:txBody>
      </p:sp>
    </p:spTree>
    <p:extLst>
      <p:ext uri="{BB962C8B-B14F-4D97-AF65-F5344CB8AC3E}">
        <p14:creationId xmlns:p14="http://schemas.microsoft.com/office/powerpoint/2010/main" val="1762372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and is seated at the right hand of God the Father almighty;</a:t>
            </a:r>
          </a:p>
        </p:txBody>
      </p:sp>
    </p:spTree>
    <p:extLst>
      <p:ext uri="{BB962C8B-B14F-4D97-AF65-F5344CB8AC3E}">
        <p14:creationId xmlns:p14="http://schemas.microsoft.com/office/powerpoint/2010/main" val="1884669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from there he will come to judge the living and the dead.</a:t>
            </a:r>
          </a:p>
        </p:txBody>
      </p:sp>
    </p:spTree>
    <p:extLst>
      <p:ext uri="{BB962C8B-B14F-4D97-AF65-F5344CB8AC3E}">
        <p14:creationId xmlns:p14="http://schemas.microsoft.com/office/powerpoint/2010/main" val="3953068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I believe in the Holy Spirit,</a:t>
            </a:r>
            <a:br>
              <a:rPr lang="en-US" sz="7000" b="0"/>
            </a:br>
            <a:r>
              <a:rPr lang="en-US" sz="7000" b="0"/>
              <a:t>the holy catholic Church,</a:t>
            </a:r>
            <a:br>
              <a:rPr lang="en-US" sz="7000" b="0"/>
            </a:br>
            <a:r>
              <a:rPr lang="en-US" sz="7000" b="0"/>
              <a:t>the communion of saints,</a:t>
            </a:r>
          </a:p>
        </p:txBody>
      </p:sp>
    </p:spTree>
    <p:extLst>
      <p:ext uri="{BB962C8B-B14F-4D97-AF65-F5344CB8AC3E}">
        <p14:creationId xmlns:p14="http://schemas.microsoft.com/office/powerpoint/2010/main" val="1578084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the forgiveness of sins,</a:t>
            </a:r>
            <a:br>
              <a:rPr lang="en-US" sz="7000" b="0"/>
            </a:br>
            <a:r>
              <a:rPr lang="en-US" sz="7000" b="0"/>
              <a:t>the resurrection of the body,</a:t>
            </a:r>
            <a:br>
              <a:rPr lang="en-US" sz="7000" b="0"/>
            </a:br>
            <a:r>
              <a:rPr lang="en-US" sz="7000" b="0"/>
              <a:t>and life everlasting.</a:t>
            </a:r>
            <a:br>
              <a:rPr lang="en-US" sz="7000" b="0"/>
            </a:br>
            <a:r>
              <a:rPr lang="en-US" sz="7000" b="0"/>
              <a:t>Amen.</a:t>
            </a:r>
          </a:p>
        </p:txBody>
      </p:sp>
    </p:spTree>
    <p:extLst>
      <p:ext uri="{BB962C8B-B14F-4D97-AF65-F5344CB8AC3E}">
        <p14:creationId xmlns:p14="http://schemas.microsoft.com/office/powerpoint/2010/main" val="3075017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500" dirty="0"/>
              <a:t>Our Father, who art in heaven, hallowed be your name; </a:t>
            </a:r>
            <a:endParaRPr lang="en-US" sz="7500" b="0" dirty="0"/>
          </a:p>
        </p:txBody>
      </p:sp>
    </p:spTree>
    <p:extLst>
      <p:ext uri="{BB962C8B-B14F-4D97-AF65-F5344CB8AC3E}">
        <p14:creationId xmlns:p14="http://schemas.microsoft.com/office/powerpoint/2010/main" val="2247233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500" dirty="0"/>
              <a:t>your kingdom come; your will be done on earth as it is in heaven.</a:t>
            </a:r>
            <a:endParaRPr lang="en-US" sz="7500" b="0" dirty="0"/>
          </a:p>
        </p:txBody>
      </p:sp>
    </p:spTree>
    <p:extLst>
      <p:ext uri="{BB962C8B-B14F-4D97-AF65-F5344CB8AC3E}">
        <p14:creationId xmlns:p14="http://schemas.microsoft.com/office/powerpoint/2010/main" val="2645111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500" b="0" dirty="0"/>
              <a:t>Give us this day our daily bread; and forgive us our trespasses</a:t>
            </a:r>
          </a:p>
        </p:txBody>
      </p:sp>
    </p:spTree>
    <p:extLst>
      <p:ext uri="{BB962C8B-B14F-4D97-AF65-F5344CB8AC3E}">
        <p14:creationId xmlns:p14="http://schemas.microsoft.com/office/powerpoint/2010/main" val="3874180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500" b="0" dirty="0"/>
              <a:t>as we forgive those who trespass against us</a:t>
            </a:r>
          </a:p>
        </p:txBody>
      </p:sp>
    </p:spTree>
    <p:extLst>
      <p:ext uri="{BB962C8B-B14F-4D97-AF65-F5344CB8AC3E}">
        <p14:creationId xmlns:p14="http://schemas.microsoft.com/office/powerpoint/2010/main" val="22620416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500" b="0" dirty="0"/>
              <a:t>and lead us not into temptation; but deliver us from evil. Amen.</a:t>
            </a:r>
          </a:p>
        </p:txBody>
      </p:sp>
    </p:spTree>
    <p:extLst>
      <p:ext uri="{BB962C8B-B14F-4D97-AF65-F5344CB8AC3E}">
        <p14:creationId xmlns:p14="http://schemas.microsoft.com/office/powerpoint/2010/main" val="3570294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dirty="0"/>
              <a:t>Hail Mary, full of grace, the Lord is with you; blessed are you among women, and blessed is the fruit of your womb, Jesus.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31760019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Holy Mary, Mother of God, pray for us sinners, now and at the hour of our death. Amen. </a:t>
            </a:r>
          </a:p>
        </p:txBody>
      </p:sp>
    </p:spTree>
    <p:extLst>
      <p:ext uri="{BB962C8B-B14F-4D97-AF65-F5344CB8AC3E}">
        <p14:creationId xmlns:p14="http://schemas.microsoft.com/office/powerpoint/2010/main" val="21807843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dirty="0"/>
              <a:t>Hail Mary, full of grace, the Lord is with you; blessed are you among women, and blessed is the fruit of your womb, Jesus.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1768864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Holy Mary, Mother of God, pray for us sinners, now and at the hour of our death. Amen. </a:t>
            </a:r>
          </a:p>
        </p:txBody>
      </p:sp>
    </p:spTree>
    <p:extLst>
      <p:ext uri="{BB962C8B-B14F-4D97-AF65-F5344CB8AC3E}">
        <p14:creationId xmlns:p14="http://schemas.microsoft.com/office/powerpoint/2010/main" val="2722587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dirty="0"/>
              <a:t>Hail Mary, full of grace, the Lord is with you; blessed are you among women, and blessed is the fruit of your womb, Jesus.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37501929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Holy Mary, Mother of God, pray for us sinners, now and at the hour of our death. Amen. </a:t>
            </a:r>
          </a:p>
        </p:txBody>
      </p:sp>
    </p:spTree>
    <p:extLst>
      <p:ext uri="{BB962C8B-B14F-4D97-AF65-F5344CB8AC3E}">
        <p14:creationId xmlns:p14="http://schemas.microsoft.com/office/powerpoint/2010/main" val="3415079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dirty="0"/>
              <a:t>Glory be to the father, and to the son, and to the Holy Spirit.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12351095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As it was in the beginning, is now and ever shall be, world without end.  Amen.</a:t>
            </a:r>
          </a:p>
        </p:txBody>
      </p:sp>
    </p:spTree>
    <p:extLst>
      <p:ext uri="{BB962C8B-B14F-4D97-AF65-F5344CB8AC3E}">
        <p14:creationId xmlns:p14="http://schemas.microsoft.com/office/powerpoint/2010/main" val="8687637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67566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93475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7191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29825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3046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3699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548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24262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30864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08596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98976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59563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32429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01106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35918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6209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48346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17128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00785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42670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D19E11-2B8D-C4A7-D163-BC3ACB75E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stand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9234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50B16-CC44-EDC0-C025-28136B8E5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D8156A-B249-1557-F47C-11711C3C7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Holy God, we praise Thy Name. Lord of all! We bow before Thee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8735356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7F64E-7DD0-4651-D9CF-61F27FB73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186BCD-423D-51BF-D450-9CFDC9382E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All on earth Thy sceptre claim, All in heaven above adore thee;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304895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B3816-1882-1DB5-C9AB-3AB2779E9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4231D6-E701-703B-09E9-3FB943F83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Infinite Thy vast domain, Everlasting is Thy reign.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029226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7AD72-D233-A355-40C3-9819ED474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48D0DC-C9E0-F68A-8C04-5CB8ABF86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Hark! The loud celestial hymn, Angel’s choirs above are raising;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26004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21EBE-48C5-F482-403B-1E4C7BDF0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33B76-9E41-DC82-0BB0-D953D8C1D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Cherubim and Seraphim In unceasing chorus praising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762410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0A537-9398-D34B-A2D7-8FB75C37B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CB114E-FD80-3117-58BC-3EFF2D7F8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Fill the heavens with sweet accord, Holy, Holy, Holy Lord!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974940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612B4-F8DD-030B-B72A-624133626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965AC2-5901-27E3-6AE3-CA13A0125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Fill the heavens with sweet accord, Holy, Holy, Holy Lord!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550914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D8A92-8343-DB3D-DA43-4A68E7635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BDB646-62B2-5326-3A91-658B3AF5F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Oh, my dear Jesus! You are our King and our God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23777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65631-1B7C-A1AA-FAA5-ACAE48CAA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2C9A63-7571-3038-6DED-CF781E82C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because of Your love for us, You came down from heaven born of the Virgin Mary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842101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1186A-49D6-8487-A06A-DEF8791EB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D5C2D5-EA46-BF7A-F3A9-1A7C4F3CB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My heart weeps, for </a:t>
            </a:r>
            <a:r>
              <a:rPr lang="en-GB" dirty="0" err="1"/>
              <a:t>inspite</a:t>
            </a:r>
            <a:r>
              <a:rPr lang="en-GB" dirty="0"/>
              <a:t> of Your goodness, we have committed many sins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116464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B1DB1-C607-8936-1103-949BC3F02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94DE0A-A9B2-F625-646E-6F88B486A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Forgive us, Oh Jesus, for our sin of ingratitude in return for Your goodness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76537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CB174-D0BC-FAB1-4809-D5F02C017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04BFC4-2659-55E6-D21D-E953F84FB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Strengthen our will to resist temptation and sin.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893544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A0995-6959-78C7-330E-DBEF2AEC3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884797-CC04-C87D-64BE-DF7A3DC69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With Your Grace we will be able to fulfil our promises and share Your glory in heaven.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515696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36E83-8476-BEBF-58DF-A0829B7A5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F03D64-97DE-4ECF-E6FE-39FD853B6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Oh, Holy Child Jesus, who is ever good and loving, </a:t>
            </a:r>
          </a:p>
        </p:txBody>
      </p:sp>
    </p:spTree>
    <p:extLst>
      <p:ext uri="{BB962C8B-B14F-4D97-AF65-F5344CB8AC3E}">
        <p14:creationId xmlns:p14="http://schemas.microsoft.com/office/powerpoint/2010/main" val="33300891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B410D-8039-6510-6E5A-E1F9A594D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9313C-1BD0-B5D9-81FF-449741917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 kneel before You, our true God</a:t>
            </a:r>
          </a:p>
        </p:txBody>
      </p:sp>
    </p:spTree>
    <p:extLst>
      <p:ext uri="{BB962C8B-B14F-4D97-AF65-F5344CB8AC3E}">
        <p14:creationId xmlns:p14="http://schemas.microsoft.com/office/powerpoint/2010/main" val="19017075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E6DC8-8CDD-BBE5-2E75-8E931FCCE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C4D0F5-957E-2A02-055A-BA2B88C4E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With humility we implore You </a:t>
            </a:r>
          </a:p>
          <a:p>
            <a:r>
              <a:rPr lang="en-GB" dirty="0"/>
              <a:t>to give us Your mercy </a:t>
            </a:r>
          </a:p>
        </p:txBody>
      </p:sp>
    </p:spTree>
    <p:extLst>
      <p:ext uri="{BB962C8B-B14F-4D97-AF65-F5344CB8AC3E}">
        <p14:creationId xmlns:p14="http://schemas.microsoft.com/office/powerpoint/2010/main" val="70709371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519BC-1D85-FD8D-5DF1-22A4C46BD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90E14F-5C7A-2E8C-C136-CA026D3D9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and grant us all the favours we ask of You in this Novena</a:t>
            </a:r>
          </a:p>
        </p:txBody>
      </p:sp>
    </p:spTree>
    <p:extLst>
      <p:ext uri="{BB962C8B-B14F-4D97-AF65-F5344CB8AC3E}">
        <p14:creationId xmlns:p14="http://schemas.microsoft.com/office/powerpoint/2010/main" val="38192010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97ECC-A4AF-C1A4-0526-6A49AD53C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D6E8AB-A02E-F5CC-5476-778D5A14E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so that we will enjoy the blessings of heaven. AMEN.</a:t>
            </a:r>
          </a:p>
        </p:txBody>
      </p:sp>
    </p:spTree>
    <p:extLst>
      <p:ext uri="{BB962C8B-B14F-4D97-AF65-F5344CB8AC3E}">
        <p14:creationId xmlns:p14="http://schemas.microsoft.com/office/powerpoint/2010/main" val="321306448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E59A1-68E7-4829-770C-7D56F3F4F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9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18902-A0CF-6940-E990-0241040CEF9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Oh, merciful Jesus! You said,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90924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62FA2-0A90-920D-A1B5-63750B873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68C9C-4747-4E27-83E2-969D6BE8E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9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3B12E-0489-53EA-C8AB-82C30BA2DE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“ I am the Way, the Truth, and the Life”;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6699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462A2-4E46-C7DE-95EA-B22717453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1D53B-417D-7B80-BBE3-ACEDBC32F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9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45ECC-E1D1-5184-0B7B-E1687C346E6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we beseech you to guide us in our way to heaven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57389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AE216-E4A0-C861-C3BA-BB512008F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1D668-BEA5-9F6A-4B9C-03C1E0B9F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9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CADAC-9DB3-7E46-D3EE-7D7AF57F004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so that we may be able to surmount all the difficulties and obstacles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34946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A67BB-C83C-DF3A-5119-7FA46DB27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4600F-1DBE-E9BC-3259-12E72D21A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9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B3436-49D7-BEB4-22A6-8048CEC612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we will encounter in this deceptive world.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25114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01F30-2561-D60E-B95C-937BF3F30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6C5D6-2D93-917B-B942-C80D2E952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9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1D1285-AAFE-90B7-B0CD-470E3B53BE3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Grant to us also the virtue of hope so that we will always thirst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4357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772D4-082D-FF73-82CF-AEAB36267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61CFB-BB3F-4D62-5C01-7C475BFA3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9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6F4293-E223-3CCF-F113-6138628BCF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for the heavenly things and for your glory.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32922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F4BDA-FEA3-C6F4-137B-A7FCAF57F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0C61E-E6CE-D6AA-76E1-877371782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9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92B85-E8C7-873F-2B7D-F9F957079E6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This we ask you in your holy name. </a:t>
            </a:r>
            <a:r>
              <a:rPr lang="en-GB"/>
              <a:t>AMEN.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79555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3B541-B3C4-A31A-5D1B-913EFC2A8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87BE3A-FD43-6CA7-E4C4-ACB4B1693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/>
              <a:t>Following </a:t>
            </a:r>
          </a:p>
          <a:p>
            <a:pPr marL="1143000" indent="-1143000" algn="l">
              <a:buFontTx/>
              <a:buChar char="-"/>
            </a:pPr>
            <a:r>
              <a:rPr lang="en-US" dirty="0"/>
              <a:t>x3 Our Father</a:t>
            </a:r>
          </a:p>
          <a:p>
            <a:pPr marL="1143000" indent="-1143000" algn="l">
              <a:buFontTx/>
              <a:buChar char="-"/>
            </a:pPr>
            <a:r>
              <a:rPr lang="en-US" dirty="0"/>
              <a:t>x3 Hail Mary</a:t>
            </a:r>
          </a:p>
          <a:p>
            <a:pPr marL="1143000" indent="-1143000" algn="l">
              <a:buFontTx/>
              <a:buChar char="-"/>
            </a:pPr>
            <a:r>
              <a:rPr lang="en-US" dirty="0"/>
              <a:t>x3 Glory Be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2180299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658B7-8F43-02FB-62DA-4ADC89EEE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1ECC37-2672-154C-3612-219D5F9638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517" y="720090"/>
            <a:ext cx="8569593" cy="5417819"/>
          </a:xfrm>
        </p:spPr>
        <p:txBody>
          <a:bodyPr/>
          <a:lstStyle/>
          <a:p>
            <a:r>
              <a:rPr lang="en-US" dirty="0"/>
              <a:t>In silence –</a:t>
            </a:r>
          </a:p>
          <a:p>
            <a:r>
              <a:rPr lang="en-US" dirty="0"/>
              <a:t>Now ask Senor Santo Nino to hear your prayers and grant your petitions in this Novena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50553547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5C574-323E-88D8-80FC-B15B86712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767B36-FAAE-A44D-5C21-960FE5B29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596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371E9B-593A-F5EF-AE65-C982BF052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Lord, Have mercy on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0010190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4674A-FCE0-FCD4-88B4-192BF9471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3A8E02-6B68-867D-8310-D22F86988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5471E3-E902-7220-B886-6C1A85226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Christ, have mercy on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5298870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2DF3F-6CBF-D9A7-EE12-BFF4A9713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47C374-6D05-DB08-0D72-FB1DD578F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E63BB-A790-BB88-2D75-677F722E9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Lord, Have mercy on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582383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C9C57-354E-EEAE-1BDB-6D2E0C5A9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1629A8A-9807-0F5B-399C-87448C4BB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AF140-1CF2-6977-DCE2-FD1C079DE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9891"/>
            <a:ext cx="10515600" cy="6458109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Jesus, hear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3560389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0E39D-AED9-6ED7-684D-6F165AFFB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EFFEE1-8792-449E-4A33-B868D0CD9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E2AB03-1714-4040-E429-E05943B2F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Jesus, graciously hear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7952645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E523B-F330-3088-81FC-7E1CB133F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E2D6125-3E0C-CB91-6797-EF0CB2477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6F8D82-B948-8A65-B36B-303E1689C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9912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every need let us come to you with humble trust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1685997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6BB57-9909-BBB5-D669-EEDAD9990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5140A44-21E0-E5AF-FB43-4D4EF5EA5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B630F0-11DB-9769-7197-1EB4D3106D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2836652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6CD41-3961-243E-CACB-9FD31A9D8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4A8BE4-B3CD-8B3F-E956-B44E788B3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865B99-8C80-A42F-0E9E-3D7B2BD22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all our doubts, perplexities, and temptations,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5465370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FB875-7886-5B20-1ABD-D33A8F069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92C9142-6600-FB1F-4472-D9F7C1986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685BDB-F0DF-A837-7033-D5B403AA61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4131130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0CC61-D323-3B83-BC9C-66A1A9C07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721AA00-9563-A2C3-9E14-511EF8494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5EBF28-3C04-88AB-83BC-D6CE02DDC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6567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hours of loneliness, weariness and trials,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9136038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7ADD1-E42E-FE50-D8C6-B88B51F22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E1C995D-F387-3795-5CE3-B56F912ED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85F463-973C-6C5D-981D-8E7EBFB7CB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6520902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02CAB-9FBF-8C5B-C3A1-74491F216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0C9B0A-151D-C693-7D49-5946B682C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EAC88F-974F-1B23-8E32-5E8207BE52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  <a:r>
              <a:rPr lang="en-GB" b="0" dirty="0"/>
              <a:t>In the failure of our plans and hopes,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0795113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DF184-CCC1-FBA3-0AF9-116F4B767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1193E0D-AD83-FC30-B2A5-8DC1CFE3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9DE0F0-BE56-ADC1-E1C8-8104A31BE1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22451629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476DF-8E95-F7F6-766F-2A0441F83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DAD677-997D-AC20-3057-258DB9CC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DB4B05-8479-B35E-5405-45AC19F96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disappointments, troubles and sorrows,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9601706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CBD3E-4302-963F-D01D-49373BA4C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744B86-EA60-B72F-B7E4-F835BDEA1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FFF29-16C4-811A-CF89-BB893DD1816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1111397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B6641-A7F3-074B-CA73-0C441D394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12DE04-0974-9557-E82F-09C5FD18B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0CDA1C-E0FF-1D21-B2AD-BFA39C68D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others fail us, and your Grace alone can assist us</a:t>
            </a:r>
          </a:p>
        </p:txBody>
      </p:sp>
    </p:spTree>
    <p:extLst>
      <p:ext uri="{BB962C8B-B14F-4D97-AF65-F5344CB8AC3E}">
        <p14:creationId xmlns:p14="http://schemas.microsoft.com/office/powerpoint/2010/main" val="130307101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E77D-D680-05B1-CADF-4A406CD03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F89AD3B-1CF0-9C4B-D210-74DCA36B7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C764CD-764D-E60C-75E9-43AA5B35AA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7696515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1F542-DB55-6C74-9B8D-FE5312E46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B7AF2A0-B261-A275-55F6-147E11B21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09C14-0632-DE85-F934-1A7AE548C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we throw ourselves on Your Tender Love  as our only Refuge</a:t>
            </a:r>
          </a:p>
        </p:txBody>
      </p:sp>
    </p:spTree>
    <p:extLst>
      <p:ext uri="{BB962C8B-B14F-4D97-AF65-F5344CB8AC3E}">
        <p14:creationId xmlns:p14="http://schemas.microsoft.com/office/powerpoint/2010/main" val="314535923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B7418-AC16-9B50-B53F-F4D1A78DB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E2A673-5E33-88F4-D0C7-F89668438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BD59D6-4168-C92E-7AD3-486D6985506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4099963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CF848-8E7B-A96C-CEF3-690A1E007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72E4F55-3442-F9FB-9D88-71319D817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E9350-0A1A-CDE5-E630-E69243314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our heart is cast down by failure</a:t>
            </a:r>
          </a:p>
        </p:txBody>
      </p:sp>
    </p:spTree>
    <p:extLst>
      <p:ext uri="{BB962C8B-B14F-4D97-AF65-F5344CB8AC3E}">
        <p14:creationId xmlns:p14="http://schemas.microsoft.com/office/powerpoint/2010/main" val="218772362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4C4FA-C126-2103-9E43-143BDF6A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6476FD1-FF74-A245-2436-0F9BBAA0A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4EE397-7E74-D9E0-D103-27C1916FE8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90106008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E61BE-8F56-DCCF-F3E6-BA976FD28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C213E5-CA8D-19D2-9911-313513B3E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E79216-3C60-BC29-A3CD-51543C0C7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044989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we are ill and our head and hands cannot </a:t>
            </a:r>
          </a:p>
          <a:p>
            <a:r>
              <a:rPr lang="en-GB" b="0" dirty="0"/>
              <a:t>work and we are lonely</a:t>
            </a:r>
          </a:p>
        </p:txBody>
      </p:sp>
    </p:spTree>
    <p:extLst>
      <p:ext uri="{BB962C8B-B14F-4D97-AF65-F5344CB8AC3E}">
        <p14:creationId xmlns:p14="http://schemas.microsoft.com/office/powerpoint/2010/main" val="192220516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AAE08-9A39-C7D4-3D08-A9D1EC27B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8ACF48B-2BCB-0588-AA18-38DBAFFC8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91EF5E-E6A8-A305-28FE-E4E920E0CB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1473341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C79CA-7D7A-EED2-D5F6-36E63784D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BB63A63-D4AF-9351-EBA4-101E60410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9B6F54-ADF8-1137-907A-5C09E1414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we feel impatient, and our cross irritates us</a:t>
            </a:r>
          </a:p>
        </p:txBody>
      </p:sp>
    </p:spTree>
    <p:extLst>
      <p:ext uri="{BB962C8B-B14F-4D97-AF65-F5344CB8AC3E}">
        <p14:creationId xmlns:p14="http://schemas.microsoft.com/office/powerpoint/2010/main" val="360875494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87CBE-2E13-7D2E-EC02-DCC233898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9B552A-F1A3-1376-B011-CE2FC1A52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7C440C-68B0-53BF-D5C2-C8001D34B5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3743172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E9625-3AD0-65A6-1085-DE5DCA70E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8EF5718-BA24-D4CC-33FD-DD89722BF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7E2618-3405-5173-6F1D-50CE9BF3A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044989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Always, always, in spite of weakness, falls and </a:t>
            </a:r>
          </a:p>
          <a:p>
            <a:r>
              <a:rPr lang="en-GB" b="0" dirty="0"/>
              <a:t>shortcomings of any kind</a:t>
            </a:r>
          </a:p>
        </p:txBody>
      </p:sp>
    </p:spTree>
    <p:extLst>
      <p:ext uri="{BB962C8B-B14F-4D97-AF65-F5344CB8AC3E}">
        <p14:creationId xmlns:p14="http://schemas.microsoft.com/office/powerpoint/2010/main" val="68090185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FE3E7-AD4E-71FA-FD20-2D16E3875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11D111-8AE8-4157-4826-CA3313857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FE0F82-0481-E3B0-E35A-C4EC71C5050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51731753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565D3-8A9A-89B6-5ABE-0CDF6F244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AE5292-43B2-EE27-1ECD-AA375DB72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4AC0C1-DD0E-2BA8-4644-D8E993FA2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141537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Lamb of God, who takes away the sins of the world</a:t>
            </a:r>
          </a:p>
        </p:txBody>
      </p:sp>
    </p:spTree>
    <p:extLst>
      <p:ext uri="{BB962C8B-B14F-4D97-AF65-F5344CB8AC3E}">
        <p14:creationId xmlns:p14="http://schemas.microsoft.com/office/powerpoint/2010/main" val="7274064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766E2-5515-10B6-8A77-E2CDC566D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7F9FB8-0A21-0A10-A7DB-7CD6532C1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C60A8A-4A6D-AB6A-5CDC-C3DAA777570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Spare us, O Jesus.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397234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AC590-6559-FBDE-8CD1-0B71D5C04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EC4361F-2C4C-F084-F083-219707D9E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31900D-A4FF-6E38-14B5-9B3B854E0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058843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Lamb of God, who takes away the sins of the world</a:t>
            </a:r>
          </a:p>
        </p:txBody>
      </p:sp>
    </p:spTree>
    <p:extLst>
      <p:ext uri="{BB962C8B-B14F-4D97-AF65-F5344CB8AC3E}">
        <p14:creationId xmlns:p14="http://schemas.microsoft.com/office/powerpoint/2010/main" val="207306061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1C2D7-7ACF-5403-62B0-587DE1630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425C7D-C89E-12E3-ED0C-9AA10520C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11DCAB-FDA3-758E-F787-9882CDB4A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Graciously hear us, </a:t>
            </a:r>
          </a:p>
          <a:p>
            <a:r>
              <a:rPr lang="en-GB" dirty="0"/>
              <a:t>O Jesus.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7521275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A52BA-8DA8-C5D2-4886-05EE9338F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E8FFBF-6136-8B0C-A7A8-E4A7626C4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F5B004-C6F6-C2E4-1FB7-BD8262F3A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19780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Lamb of God, who takes away the sins of the world</a:t>
            </a:r>
          </a:p>
        </p:txBody>
      </p:sp>
    </p:spTree>
    <p:extLst>
      <p:ext uri="{BB962C8B-B14F-4D97-AF65-F5344CB8AC3E}">
        <p14:creationId xmlns:p14="http://schemas.microsoft.com/office/powerpoint/2010/main" val="411465932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FE03A-A345-B3CD-8DD3-457106473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458748-11F7-74F4-C1BB-C6A403CAF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1BC0DC-B19C-630A-5F9C-4F4222647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Have mercy upon us, </a:t>
            </a:r>
          </a:p>
          <a:p>
            <a:r>
              <a:rPr lang="en-GB" dirty="0"/>
              <a:t>O Jesus.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7582000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7FF75-9137-01EB-3646-2FA2D53C1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52FF04C-71F5-C1F0-CDA1-A12C3ECEB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A58812-75F6-FF98-03F0-988BE6059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u="sng" dirty="0"/>
              <a:t>Leader:</a:t>
            </a:r>
            <a:r>
              <a:rPr lang="en-US" dirty="0"/>
              <a:t> </a:t>
            </a:r>
          </a:p>
          <a:p>
            <a:r>
              <a:rPr lang="en-GB" b="0" dirty="0"/>
              <a:t>Jesus, hear us!</a:t>
            </a:r>
          </a:p>
        </p:txBody>
      </p:sp>
    </p:spTree>
    <p:extLst>
      <p:ext uri="{BB962C8B-B14F-4D97-AF65-F5344CB8AC3E}">
        <p14:creationId xmlns:p14="http://schemas.microsoft.com/office/powerpoint/2010/main" val="170898535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EB037-ED06-8009-D318-23F80DD57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42A87E-C2A2-61D2-BD75-14D9D28E9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76805F-941B-713A-859F-3309D936F1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Now and forever!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847848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76B2F-DD01-A7D8-BA98-188211D25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4A53DB3-6279-2B99-7E75-C847BA7D6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BE51D9-508A-5B61-9482-1607FD07C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Jesus, graciously hear us!</a:t>
            </a:r>
          </a:p>
        </p:txBody>
      </p:sp>
    </p:spTree>
    <p:extLst>
      <p:ext uri="{BB962C8B-B14F-4D97-AF65-F5344CB8AC3E}">
        <p14:creationId xmlns:p14="http://schemas.microsoft.com/office/powerpoint/2010/main" val="407631766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7FC68-5CC8-0D27-4C80-32A63AADE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046F3BC-1198-2F80-8731-2C417746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992A97-27CA-23A1-7333-7F8E34B0D6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Now and forever!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6197286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5026C-E50E-E3B9-79C6-179144FF1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5302FE9-07D4-5324-4696-AB2AEEED8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26FDEF-1FCD-30D6-1F1E-DE7E11957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1867189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Praise be the name of the Lord!</a:t>
            </a:r>
          </a:p>
        </p:txBody>
      </p:sp>
    </p:spTree>
    <p:extLst>
      <p:ext uri="{BB962C8B-B14F-4D97-AF65-F5344CB8AC3E}">
        <p14:creationId xmlns:p14="http://schemas.microsoft.com/office/powerpoint/2010/main" val="90969323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34243-91AC-7593-CB04-BF9197EE1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654030-C363-C7C2-C57E-A0A22A786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D64231-FE0F-87B2-6796-29416985A2C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Now and forever!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03818459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A9283-2700-7C4D-25F7-483DC61BD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747CE22-6A77-0AE6-3128-D84A06C92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808C19-309F-187A-CF9B-E2C231F15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Let us Pray!</a:t>
            </a:r>
          </a:p>
        </p:txBody>
      </p:sp>
    </p:spTree>
    <p:extLst>
      <p:ext uri="{BB962C8B-B14F-4D97-AF65-F5344CB8AC3E}">
        <p14:creationId xmlns:p14="http://schemas.microsoft.com/office/powerpoint/2010/main" val="109073795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BFCED-4FAE-0260-B70D-B399B22AF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CEA94E7-916E-32BD-0A7C-2D8679D2F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5DF905-A917-A2A8-DC95-2B10E46DB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7513"/>
            <a:ext cx="10515600" cy="4351338"/>
          </a:xfrm>
        </p:spPr>
        <p:txBody>
          <a:bodyPr/>
          <a:lstStyle/>
          <a:p>
            <a:r>
              <a:rPr lang="en-US" dirty="0"/>
              <a:t>Oh, sweet and merciful Jesus! Senor Santo Nino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20736780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60DD-FCC5-B8EF-B5D8-D8D48B325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00E320-FAE9-5DCA-4A6C-81C7F529A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4A428E-DD36-C86D-D37C-36FE9B128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3768"/>
            <a:ext cx="10515600" cy="4351338"/>
          </a:xfrm>
        </p:spPr>
        <p:txBody>
          <a:bodyPr/>
          <a:lstStyle/>
          <a:p>
            <a:r>
              <a:rPr lang="en-GB" dirty="0"/>
              <a:t>the source of all goodness, we kneel before Your sacred Image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5592408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9E520-122F-BACD-450B-94FDF6A96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D3553E9-36C5-9464-E49B-BFE277D36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539C75-A5A1-45D7-0DF5-9E0DEEE99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9077"/>
            <a:ext cx="10515600" cy="4351338"/>
          </a:xfrm>
        </p:spPr>
        <p:txBody>
          <a:bodyPr/>
          <a:lstStyle/>
          <a:p>
            <a:r>
              <a:rPr lang="en-GB" dirty="0"/>
              <a:t>imploring Your Divine Aid for universal peace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05323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94B69-6B2A-295A-7F22-7D78DF274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A2B46D4-0AD2-676F-C327-CE1F09564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479D58-995E-7A0F-0507-F317E5F81B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and brotherhood of all men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5497604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1B811-91F8-A7A3-053B-E269C2FB0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60E95F-33DD-E459-9936-6E253C19C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4CF48F-1879-DA58-EBE4-EC5322D23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GB" dirty="0"/>
              <a:t>enlighten the unbelievers and the heathens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28794154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3C4BA-EAF5-CEC2-8555-50E645C72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E6E204D-9466-BA91-C9A5-F8C2328FE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F1D929-52F3-5D48-B324-AD1C889EC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2931"/>
            <a:ext cx="10515600" cy="4351338"/>
          </a:xfrm>
        </p:spPr>
        <p:txBody>
          <a:bodyPr/>
          <a:lstStyle/>
          <a:p>
            <a:r>
              <a:rPr lang="en-GB" dirty="0"/>
              <a:t>so that they will believe you as their true God.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6641499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FDB2E-A987-8F7A-3097-8EE30C9FB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4643C1-2058-4F90-480B-9EABA481D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22919A-A037-0F87-FF18-88E39BAE3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GB" dirty="0"/>
              <a:t>Restore the faith of those who have wandered away from you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8951296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661CE-9958-C968-3B33-E2756CA6D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D498195-3D1F-B83D-183F-F0672C115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F9E461-684B-CA7B-2DF0-EF133219D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r>
              <a:rPr lang="en-GB" dirty="0"/>
              <a:t>bring them back to your fold with repentance in their hearts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1304609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F127D-5531-10B4-47B4-E1DF118D7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025E016-F303-C0D9-9BFE-9724D68AE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C7F635-7B61-B6A5-5017-755A26BEA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8858"/>
            <a:ext cx="10515600" cy="4351338"/>
          </a:xfrm>
        </p:spPr>
        <p:txBody>
          <a:bodyPr/>
          <a:lstStyle/>
          <a:p>
            <a:r>
              <a:rPr lang="en-GB" dirty="0"/>
              <a:t>Grant also to faithful departed in Purgatory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2598266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00E13-946D-095C-5DAA-03CB7BD8B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57F1C1-2914-9D7B-6F25-D8CEDF6BD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4C0739-249D-645B-2D88-D07642C8E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GB" dirty="0"/>
              <a:t>the remission of all their sins so that they will rest in peace forever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2514989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D74E4-5FA1-D4FC-5892-4BD9422DF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BB0346-BF39-7D69-DE9F-6D94C7735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307E55-6D7E-48E2-8CF1-A4162AC3D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7513"/>
            <a:ext cx="10515600" cy="4351338"/>
          </a:xfrm>
        </p:spPr>
        <p:txBody>
          <a:bodyPr/>
          <a:lstStyle/>
          <a:p>
            <a:r>
              <a:rPr lang="en-GB" dirty="0"/>
              <a:t>Finally, nourish and strengthen our faith in You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5207385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023B7-05CE-83A4-9BF3-FCD0EE4C9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B15D83-49AD-495E-6113-647D50171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F80B9F-6F21-004A-72F1-5460529CFE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GB" dirty="0"/>
              <a:t>so that we will serve You faithfully on earth. AMEN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6137639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65A7F5-A837-4157-2E0B-76C16E34E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Lord Jesus, look kindly on my work and the work of my friends today.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31953144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29203-19B9-5893-5883-E57FD38AC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2F08C-BFC3-3ABD-A431-999CDE1A3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Help me in my difficulties and decisions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3492460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72284-B08C-44EE-3A71-013C4ED53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0A5C41-5C53-4FED-6A56-CF6816477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May this candle be a light for you to enlighten me.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2904341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53065-0718-0D7E-7AE6-EA8B9A1FE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DA4198-63DE-6733-D846-C2E9A1FFD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May it be a fire for you to burn out of me all pride, selfishness and impurity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9373993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CB3BF-98E1-E4ED-4C1C-9A5224330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E70439-3630-A4F1-EBAB-4FD7249322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May it be a flame for you to bring warmth into my heart;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4255933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DD233-B1A0-6798-ADA4-F745AB43C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77E997-3DE0-A684-CA46-C10CAE395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warmth towards my family, my neighbours and all whom I meet.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30278869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9B163-5CE0-9505-E6D5-419591696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EC6D2F-0BF6-693B-9387-F489BF9D1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Jesus, through the hands of Mary, Virgin and Mother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27970992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F2CD8-849D-3A38-0A62-2FA39E7DD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F14FC9-1AAA-CCF1-705C-CCEF18174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 place in your care, this, my special intention…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66609380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43EB2-DDAA-ED44-420F-525B78947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EEB0B8-414A-E155-9BE1-79C2146D3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In silence – </a:t>
            </a:r>
          </a:p>
          <a:p>
            <a:r>
              <a:rPr lang="en-GB" b="0" i="1" dirty="0"/>
              <a:t>Share your prayer request to the Lord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77153140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99014-B6E4-5641-2BC7-D605DD73A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98FB36-4B27-77EB-55F2-743550434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By sharing this candle, I wish to give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83483194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74C72-5622-5029-F4A7-7AF5AC900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A8F0FC-FFDF-95AF-722A-BC9E433EF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you something of myself; the love of my heart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2478541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7FDE5-53A3-2BF7-313C-4ED735595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232576-6320-A93F-34F3-8A0BA72378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Jesus, help me to live close to you in prayer today.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0553645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6068A-D13A-E7CB-1EC2-7152C55F3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83AE2B-69CE-622C-1ABC-907BFF2EF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Thank you, Jesus, thank you, Mary. Amen.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07587718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8D79C-F5F9-0760-6A63-11645520A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One day to these islands As gift and in pledge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76858578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F1BB1-DA57-35D2-B2F4-CAEA42AB2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95620-3940-A5C2-9288-5A200534C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God sent You to us </a:t>
            </a:r>
          </a:p>
          <a:p>
            <a:r>
              <a:rPr lang="en-GB" dirty="0"/>
              <a:t>O beloved Child And always You have been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0170048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52C7D-B9B8-3BD1-5E9A-6F7A4DD7F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D8CC1-1FED-5DC8-34F4-9881A6FBA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33" y="720090"/>
            <a:ext cx="9110057" cy="5417819"/>
          </a:xfrm>
        </p:spPr>
        <p:txBody>
          <a:bodyPr/>
          <a:lstStyle/>
          <a:p>
            <a:r>
              <a:rPr lang="en-GB" dirty="0"/>
              <a:t>The light of our souls </a:t>
            </a:r>
          </a:p>
          <a:p>
            <a:r>
              <a:rPr lang="en-GB" dirty="0"/>
              <a:t>The guide of our people</a:t>
            </a:r>
          </a:p>
          <a:p>
            <a:r>
              <a:rPr lang="en-GB" dirty="0"/>
              <a:t> The flame in our hearts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6360360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AF756-F910-AF52-7E9D-F27C731F2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54121-38F0-EB2A-CA57-CE493394B2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810141871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E3EB4-D2DC-A7FF-3871-8E7EE6E87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2EF19-4F04-F47C-469C-64C42BFFE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826863697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4739F-E95A-9C7F-8152-2B5D78BD0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D4008-94A6-4E24-95D6-2699CF493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62767475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7F0E4-70F6-3FA0-4DFF-EC0ED72A3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2789C-8BBB-2EDB-72B8-79E94A4902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523950880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69AAA-CADE-1FB1-B6BE-B37443094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7020F-C59F-EC93-095E-A2B1CA80B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ship You were sailing arrived at our shores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430802783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5DC2C-F88E-61C0-ABB4-272C56B4A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62997-C74A-5EEB-7117-3951426B2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conquer this land </a:t>
            </a:r>
          </a:p>
          <a:p>
            <a:r>
              <a:rPr lang="en-GB" dirty="0"/>
              <a:t>The Pearl of the seas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966690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E4009-3A1C-37C7-D617-2D8C35100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EAA27-1ECF-8427-1B0E-34971B9E1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But You had decided </a:t>
            </a:r>
          </a:p>
          <a:p>
            <a:r>
              <a:rPr lang="en-GB" dirty="0"/>
              <a:t>To stay in this soil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207557747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A4C40-6469-E5BC-EAD2-136DEF91F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05787-907C-BDF7-CB1E-B0E57FC78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conquer our people And give us a name.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30611637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4BC7F-1BE5-30EE-122A-1AD89AF0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20023-92BE-4EE8-D47D-2803947DA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667902025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2F2E2-7854-EECB-8A72-9F7FC981E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2873B-B487-C85B-B130-AD1747517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34688128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9F5BB-92AB-8700-BA18-BBBCA356A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8FDB3-DA59-6A63-A474-094FE7BEF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775625462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C1E03-BB7A-05DA-5D1E-A3D80D3F2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149F3-964E-BA35-9729-E8F2612E7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516272825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A526E-E90B-77B1-F00C-D0E1FEB79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CDA93-88ED-2082-7CBD-6DB2E37B8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queen and the Rajah  Accepting the faith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61261481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51C0A-0A9C-C8DC-F069-21998924B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6291B-6CB6-CD3C-CAE7-C22E08DD8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Received You in their arms</a:t>
            </a:r>
          </a:p>
          <a:p>
            <a:r>
              <a:rPr lang="en-GB" dirty="0"/>
              <a:t> And fell on their knees;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75836801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F3975-1AA0-A6F2-5F54-18927846A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C3DD1-759B-2168-E778-C6290243C3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They welcomed your presence </a:t>
            </a:r>
          </a:p>
          <a:p>
            <a:r>
              <a:rPr lang="en-GB" dirty="0"/>
              <a:t>And called on Your name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71303229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7003B-DA6D-6B92-6CBC-37AA99A46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D50C4-7D58-03E0-B90E-5BA2A60E8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ask for Your blessing And help in their needs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28146645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9CFEC-FACB-5130-F83C-52EBA4A39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50183-0938-F910-C62F-A193159C5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88740890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0FE56-55CA-3C44-110A-CC4C2A142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AB297-13BE-C159-53EF-1D00DC5B3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251077128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8FF28-6057-4B12-748A-949E343F1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5722C-C788-C804-01C0-DF34BCFDB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828133787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81D06-CBA8-9574-BB40-A18E1DB96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941CF-4CD2-BE42-BCE5-CC96AE4FC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4016127639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BF15E-BAA2-28FF-46BD-8D6240446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2D77C-D9F4-DF7C-F8C9-98F0095AE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More ships in the orient With soldiers arrived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69811098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E81C6-CA3F-8022-13E9-F9C52DD4B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BAA22-4C8C-EB7E-AADA-EF7B4EB6A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And searching for gold They found You instead;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89853439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4197B-4FAC-E4B7-0D0A-75BE3F04D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91D08-F330-BC07-73FA-B738E1487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Legaspi, Urdaneta, the Rajah, the queen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73694733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DB4F7-3B33-C000-4F44-0B5A836F5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E5BCF-C04D-8D5A-C568-973982204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Their subjects, our people Proclaimed You their King.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22093943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CB2A3-E04B-B4FD-B38C-E9DDE3820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AE666-D84A-F06C-7697-8148B1F6B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464612771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93C01-54E8-9CFA-E091-0F904E9B3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F41CE-FD93-9866-AFEE-1732F6161C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409652250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9F4EF-0A8B-8AE5-8230-CF8D3D357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21E87-C279-A1A3-C365-3C926B7028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35289630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434D3-5CFD-3545-C8A9-F7F49EBA1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EE730-331D-F926-7C8D-807749135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750528342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B6589-017C-AC70-A353-4322D30A6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DC5CB-50DF-44FB-706F-C98E9F9C9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Now one as a nation</a:t>
            </a:r>
          </a:p>
          <a:p>
            <a:r>
              <a:rPr lang="en-GB" dirty="0"/>
              <a:t> We pay You respect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67726188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0A326-98CC-D514-7263-E1E66A713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EA216-2E15-83CA-D55E-02517C112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Our people did pledge</a:t>
            </a:r>
          </a:p>
          <a:p>
            <a:r>
              <a:rPr lang="en-GB" dirty="0"/>
              <a:t>A long time ago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58560990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56D08-7444-8325-2840-AE4FFB10E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BEFF6-4038-DE9C-12FB-92592F2DA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79" y="720090"/>
            <a:ext cx="9421252" cy="5417819"/>
          </a:xfrm>
        </p:spPr>
        <p:txBody>
          <a:bodyPr/>
          <a:lstStyle/>
          <a:p>
            <a:r>
              <a:rPr lang="en-GB" dirty="0"/>
              <a:t>We ask You to hear, the prayers of all </a:t>
            </a:r>
          </a:p>
          <a:p>
            <a:r>
              <a:rPr lang="en-GB" dirty="0"/>
              <a:t>The sad and forsaken</a:t>
            </a:r>
          </a:p>
          <a:p>
            <a:r>
              <a:rPr lang="en-GB" dirty="0"/>
              <a:t> The poor and the sick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60642386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CFD01-BB28-C0B1-2F0A-3D5FE9C4F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DDA0B-4694-228F-B236-E01DFC678F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822421716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E3442-5ADC-B985-6BE8-705849C42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68DCB-309F-CFAD-AF2C-8F519B9B7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544341550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F0705-9ED9-A687-B31F-FBF11B4B9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CDABB-CCCF-E9E1-47D9-297E9C8B5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478899049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2C690-0B28-2E98-D165-D6B321285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FE5CB-20CC-BCDA-107C-4B6509185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157221368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1092731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88DF9-5FE6-DB8C-1F4A-F5ECD26A4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1578D8-1CAD-2AEF-678F-97A44CAD5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NZ" dirty="0"/>
              <a:t>O miraculous Santo Nino! Prostrate before your sacred Image</a:t>
            </a:r>
          </a:p>
        </p:txBody>
      </p:sp>
    </p:spTree>
    <p:extLst>
      <p:ext uri="{BB962C8B-B14F-4D97-AF65-F5344CB8AC3E}">
        <p14:creationId xmlns:p14="http://schemas.microsoft.com/office/powerpoint/2010/main" val="1872530853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FA539-4764-17F8-5F36-5400CACC6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2AC5411-FF41-8531-CFF6-A12104948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GB" dirty="0"/>
              <a:t>we beseech You to cast a merciful look on our troubled hearts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70793567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7C5D7-F45F-B947-1D69-985A55C99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4DFDE9-EE9A-4A88-2721-2E9A2D02E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815" y="720090"/>
            <a:ext cx="8400506" cy="5417819"/>
          </a:xfrm>
        </p:spPr>
        <p:txBody>
          <a:bodyPr/>
          <a:lstStyle/>
          <a:p>
            <a:r>
              <a:rPr lang="en-GB" dirty="0"/>
              <a:t>Let Your tender love, so inclined to pity, be softened at our prayers</a:t>
            </a:r>
          </a:p>
        </p:txBody>
      </p:sp>
    </p:spTree>
    <p:extLst>
      <p:ext uri="{BB962C8B-B14F-4D97-AF65-F5344CB8AC3E}">
        <p14:creationId xmlns:p14="http://schemas.microsoft.com/office/powerpoint/2010/main" val="3207032853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320A0-706B-0FAA-FE8C-9398EA38B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1DBC6FE-09F0-9334-ED2D-70E81A23B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345" y="720090"/>
            <a:ext cx="8400506" cy="5417819"/>
          </a:xfrm>
        </p:spPr>
        <p:txBody>
          <a:bodyPr/>
          <a:lstStyle/>
          <a:p>
            <a:r>
              <a:rPr lang="en-GB" dirty="0"/>
              <a:t>and grant us the grace for which we ardently implore You</a:t>
            </a:r>
          </a:p>
        </p:txBody>
      </p:sp>
    </p:spTree>
    <p:extLst>
      <p:ext uri="{BB962C8B-B14F-4D97-AF65-F5344CB8AC3E}">
        <p14:creationId xmlns:p14="http://schemas.microsoft.com/office/powerpoint/2010/main" val="3804761772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7F730-DC85-9B8F-B783-6AA1E5DB2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027972-7B72-CB0D-9C79-FAEEE2569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GB" dirty="0"/>
              <a:t>Take from us all unbearable affliction and despair</a:t>
            </a:r>
          </a:p>
        </p:txBody>
      </p:sp>
    </p:spTree>
    <p:extLst>
      <p:ext uri="{BB962C8B-B14F-4D97-AF65-F5344CB8AC3E}">
        <p14:creationId xmlns:p14="http://schemas.microsoft.com/office/powerpoint/2010/main" val="4263582734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C569F-BE6D-032E-441D-3DC92E695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98584A8-EB76-201F-DFF4-05E652515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815" y="720090"/>
            <a:ext cx="8400506" cy="5417819"/>
          </a:xfrm>
        </p:spPr>
        <p:txBody>
          <a:bodyPr/>
          <a:lstStyle/>
          <a:p>
            <a:r>
              <a:rPr lang="en-GB" dirty="0"/>
              <a:t>For Your sacred infancy’s sake</a:t>
            </a:r>
          </a:p>
        </p:txBody>
      </p:sp>
    </p:spTree>
    <p:extLst>
      <p:ext uri="{BB962C8B-B14F-4D97-AF65-F5344CB8AC3E}">
        <p14:creationId xmlns:p14="http://schemas.microsoft.com/office/powerpoint/2010/main" val="2149829498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F8DAE-E98E-C2B4-9A07-21ABD5D93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EC4BAF0-8AD9-2592-FF18-C132F32DC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GB" dirty="0"/>
              <a:t>hear our prayers and send us consolation and aid</a:t>
            </a:r>
          </a:p>
        </p:txBody>
      </p:sp>
    </p:spTree>
    <p:extLst>
      <p:ext uri="{BB962C8B-B14F-4D97-AF65-F5344CB8AC3E}">
        <p14:creationId xmlns:p14="http://schemas.microsoft.com/office/powerpoint/2010/main" val="3744889138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39431-7419-3921-CB8E-78580EF95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9291B34-9E75-290F-C8B0-7D3E78D8B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79" y="720090"/>
            <a:ext cx="8710749" cy="5417819"/>
          </a:xfrm>
        </p:spPr>
        <p:txBody>
          <a:bodyPr/>
          <a:lstStyle/>
          <a:p>
            <a:r>
              <a:rPr lang="en-GB" dirty="0"/>
              <a:t>that we may praise You, with the Father </a:t>
            </a:r>
          </a:p>
          <a:p>
            <a:r>
              <a:rPr lang="en-GB" dirty="0"/>
              <a:t>and the Holy Spirit, forever and ever. AMEN</a:t>
            </a:r>
          </a:p>
        </p:txBody>
      </p:sp>
    </p:spTree>
    <p:extLst>
      <p:ext uri="{BB962C8B-B14F-4D97-AF65-F5344CB8AC3E}">
        <p14:creationId xmlns:p14="http://schemas.microsoft.com/office/powerpoint/2010/main" val="2687128954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3261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cd99fef8-1cd3-4a2a-9bdf-15531181d65e}" enabled="0" method="" siteId="{cd99fef8-1cd3-4a2a-9bdf-15531181d65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2250</TotalTime>
  <Words>2196</Words>
  <Application>Microsoft Macintosh PowerPoint</Application>
  <PresentationFormat>Widescreen</PresentationFormat>
  <Paragraphs>292</Paragraphs>
  <Slides>187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187</vt:i4>
      </vt:variant>
    </vt:vector>
  </HeadingPairs>
  <TitlesOfParts>
    <vt:vector size="192" baseType="lpstr">
      <vt:lpstr>Aptos</vt:lpstr>
      <vt:lpstr>Aptos Display</vt:lpstr>
      <vt:lpstr>Arial</vt:lpstr>
      <vt:lpstr>Office Theme</vt:lpstr>
      <vt:lpstr>Custom Design</vt:lpstr>
      <vt:lpstr>PowerPoint Presentation</vt:lpstr>
      <vt:lpstr>PowerPoint Presentation</vt:lpstr>
      <vt:lpstr>PowerPoint Presentation</vt:lpstr>
      <vt:lpstr>I believe in God, the Father almighty, Creator of heaven and earth,</vt:lpstr>
      <vt:lpstr>and in Jesus Christ, his only Son, our Lord,</vt:lpstr>
      <vt:lpstr>who was conceived by the Holy Spirit, born of the Virgin Mary, suffered under Pontius Pilate,</vt:lpstr>
      <vt:lpstr>was crucified, died and was buried;</vt:lpstr>
      <vt:lpstr>he descended into hell; on the third day he rose again from the dead; he ascended into heaven,</vt:lpstr>
      <vt:lpstr>and is seated at the right hand of God the Father almighty;</vt:lpstr>
      <vt:lpstr>from there he will come to judge the living and the dead.</vt:lpstr>
      <vt:lpstr>I believe in the Holy Spirit, the holy catholic Church, the communion of saints,</vt:lpstr>
      <vt:lpstr>the forgiveness of sins, the resurrection of the body, and life everlasting. Amen.</vt:lpstr>
      <vt:lpstr>Our Father, who art in heaven, hallowed be your name; </vt:lpstr>
      <vt:lpstr>your kingdom come; your will be done on earth as it is in heaven.</vt:lpstr>
      <vt:lpstr>Give us this day our daily bread; and forgive us our trespasses</vt:lpstr>
      <vt:lpstr>as we forgive those who trespass against us</vt:lpstr>
      <vt:lpstr>and lead us not into temptation; but deliver us from evil. Amen.</vt:lpstr>
      <vt:lpstr>Hail Mary, full of grace, the Lord is with you; blessed are you among women, and blessed is the fruit of your womb, Jesus.</vt:lpstr>
      <vt:lpstr>Holy Mary, Mother of God, pray for us sinners, now and at the hour of our death. Amen. </vt:lpstr>
      <vt:lpstr>Hail Mary, full of grace, the Lord is with you; blessed are you among women, and blessed is the fruit of your womb, Jesus.</vt:lpstr>
      <vt:lpstr>Holy Mary, Mother of God, pray for us sinners, now and at the hour of our death. Amen. </vt:lpstr>
      <vt:lpstr>Hail Mary, full of grace, the Lord is with you; blessed are you among women, and blessed is the fruit of your womb, Jesus.</vt:lpstr>
      <vt:lpstr>Holy Mary, Mother of God, pray for us sinners, now and at the hour of our death. Amen. </vt:lpstr>
      <vt:lpstr>Glory be to the father, and to the son, and to the Holy Spirit.</vt:lpstr>
      <vt:lpstr>As it was in the beginning, is now and ever shall be, world without end.  Amen.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Day 9 Petition Prayer</vt:lpstr>
      <vt:lpstr>Day 9 Petition Prayer</vt:lpstr>
      <vt:lpstr>Day 9 Petition Prayer</vt:lpstr>
      <vt:lpstr>Day 9 Petition Prayer</vt:lpstr>
      <vt:lpstr>Day 9 Petition Prayer</vt:lpstr>
      <vt:lpstr>Day 9 Petition Prayer</vt:lpstr>
      <vt:lpstr>Day 9 Petition Prayer</vt:lpstr>
      <vt:lpstr>Day 9 Petition Prayer</vt:lpstr>
      <vt:lpstr>PowerPoint Presentation</vt:lpstr>
      <vt:lpstr>PowerPoint Presentation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Instructions</dc:title>
  <dc:creator>Brian Gonzales</dc:creator>
  <cp:lastModifiedBy>Paolo Zamora</cp:lastModifiedBy>
  <cp:revision>27</cp:revision>
  <dcterms:created xsi:type="dcterms:W3CDTF">2024-10-25T04:57:54Z</dcterms:created>
  <dcterms:modified xsi:type="dcterms:W3CDTF">2025-12-18T02:57:11Z</dcterms:modified>
</cp:coreProperties>
</file>