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6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484" r:id="rId71"/>
    <p:sldId id="3485" r:id="rId72"/>
    <p:sldId id="3430" r:id="rId73"/>
    <p:sldId id="3431" r:id="rId74"/>
    <p:sldId id="3432" r:id="rId75"/>
    <p:sldId id="3433" r:id="rId76"/>
    <p:sldId id="3434" r:id="rId77"/>
    <p:sldId id="3435" r:id="rId78"/>
    <p:sldId id="3436" r:id="rId79"/>
    <p:sldId id="3437" r:id="rId80"/>
    <p:sldId id="3438" r:id="rId81"/>
    <p:sldId id="3439" r:id="rId82"/>
    <p:sldId id="3440" r:id="rId83"/>
    <p:sldId id="3441" r:id="rId84"/>
    <p:sldId id="3442" r:id="rId85"/>
    <p:sldId id="3443" r:id="rId86"/>
    <p:sldId id="3444" r:id="rId87"/>
    <p:sldId id="3445" r:id="rId88"/>
    <p:sldId id="3446" r:id="rId89"/>
    <p:sldId id="3447" r:id="rId90"/>
    <p:sldId id="3448" r:id="rId91"/>
    <p:sldId id="3449" r:id="rId92"/>
    <p:sldId id="3450" r:id="rId93"/>
    <p:sldId id="3451" r:id="rId94"/>
    <p:sldId id="3452" r:id="rId95"/>
    <p:sldId id="3453" r:id="rId96"/>
    <p:sldId id="3454" r:id="rId97"/>
    <p:sldId id="3455" r:id="rId98"/>
    <p:sldId id="3456" r:id="rId99"/>
    <p:sldId id="3457" r:id="rId100"/>
    <p:sldId id="3458" r:id="rId101"/>
    <p:sldId id="3459" r:id="rId102"/>
    <p:sldId id="3460" r:id="rId103"/>
    <p:sldId id="3461" r:id="rId104"/>
    <p:sldId id="3462" r:id="rId105"/>
    <p:sldId id="3463" r:id="rId106"/>
    <p:sldId id="3464" r:id="rId107"/>
    <p:sldId id="3465" r:id="rId108"/>
    <p:sldId id="3466" r:id="rId109"/>
    <p:sldId id="3467" r:id="rId110"/>
    <p:sldId id="3468" r:id="rId111"/>
    <p:sldId id="3470" r:id="rId112"/>
    <p:sldId id="3471" r:id="rId113"/>
    <p:sldId id="3472" r:id="rId114"/>
    <p:sldId id="3473" r:id="rId115"/>
    <p:sldId id="3474" r:id="rId116"/>
    <p:sldId id="3475" r:id="rId117"/>
    <p:sldId id="3476" r:id="rId118"/>
    <p:sldId id="3477" r:id="rId119"/>
    <p:sldId id="3478" r:id="rId120"/>
    <p:sldId id="3479" r:id="rId121"/>
    <p:sldId id="3480" r:id="rId122"/>
    <p:sldId id="3481" r:id="rId123"/>
    <p:sldId id="3482" r:id="rId124"/>
    <p:sldId id="3469" r:id="rId125"/>
    <p:sldId id="3486" r:id="rId126"/>
    <p:sldId id="3487" r:id="rId127"/>
    <p:sldId id="3488" r:id="rId128"/>
    <p:sldId id="3489" r:id="rId129"/>
    <p:sldId id="3490" r:id="rId130"/>
    <p:sldId id="3491" r:id="rId131"/>
    <p:sldId id="3492" r:id="rId132"/>
    <p:sldId id="3493" r:id="rId133"/>
    <p:sldId id="3494" r:id="rId134"/>
    <p:sldId id="3495" r:id="rId135"/>
    <p:sldId id="3496" r:id="rId136"/>
    <p:sldId id="3497" r:id="rId137"/>
    <p:sldId id="3498" r:id="rId138"/>
    <p:sldId id="3508" r:id="rId139"/>
    <p:sldId id="3509" r:id="rId140"/>
    <p:sldId id="3510" r:id="rId141"/>
    <p:sldId id="3511" r:id="rId142"/>
    <p:sldId id="3512" r:id="rId143"/>
    <p:sldId id="3513" r:id="rId144"/>
    <p:sldId id="3514" r:id="rId145"/>
    <p:sldId id="3519" r:id="rId146"/>
    <p:sldId id="3520" r:id="rId147"/>
    <p:sldId id="3521" r:id="rId148"/>
    <p:sldId id="3515" r:id="rId149"/>
    <p:sldId id="3516" r:id="rId150"/>
    <p:sldId id="3517" r:id="rId151"/>
    <p:sldId id="3518" r:id="rId152"/>
    <p:sldId id="3522" r:id="rId153"/>
    <p:sldId id="3527" r:id="rId154"/>
    <p:sldId id="3528" r:id="rId155"/>
    <p:sldId id="3529" r:id="rId156"/>
    <p:sldId id="3523" r:id="rId157"/>
    <p:sldId id="3524" r:id="rId158"/>
    <p:sldId id="3525" r:id="rId159"/>
    <p:sldId id="3526" r:id="rId160"/>
    <p:sldId id="3530" r:id="rId161"/>
    <p:sldId id="3535" r:id="rId162"/>
    <p:sldId id="3536" r:id="rId163"/>
    <p:sldId id="3537" r:id="rId164"/>
    <p:sldId id="3531" r:id="rId165"/>
    <p:sldId id="3532" r:id="rId166"/>
    <p:sldId id="3533" r:id="rId167"/>
    <p:sldId id="3534" r:id="rId168"/>
    <p:sldId id="3538" r:id="rId169"/>
    <p:sldId id="3543" r:id="rId170"/>
    <p:sldId id="3544" r:id="rId171"/>
    <p:sldId id="3539" r:id="rId172"/>
    <p:sldId id="3540" r:id="rId173"/>
    <p:sldId id="3541" r:id="rId174"/>
    <p:sldId id="3542" r:id="rId175"/>
    <p:sldId id="3501" r:id="rId176"/>
    <p:sldId id="3499" r:id="rId177"/>
    <p:sldId id="3500" r:id="rId178"/>
    <p:sldId id="3502" r:id="rId179"/>
    <p:sldId id="3503" r:id="rId180"/>
    <p:sldId id="3504" r:id="rId181"/>
    <p:sldId id="3505" r:id="rId182"/>
    <p:sldId id="3506" r:id="rId183"/>
    <p:sldId id="3507" r:id="rId184"/>
    <p:sldId id="3545" r:id="rId1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 autoAdjust="0"/>
    <p:restoredTop sz="94635"/>
  </p:normalViewPr>
  <p:slideViewPr>
    <p:cSldViewPr snapToGrid="0">
      <p:cViewPr varScale="1">
        <p:scale>
          <a:sx n="110" d="100"/>
          <a:sy n="110" d="100"/>
        </p:scale>
        <p:origin x="384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theme" Target="theme/theme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8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merciful Jesus! You opened the gates of heaven for us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087E2-73A3-238A-E804-E10CC5B18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4AE9-44C4-A1FE-6C7F-E65D33DF1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8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D6EB-EFB1-EEE9-274B-EBF00439881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through your death and resurrection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2088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5DDB8-C5AD-40CD-3B51-6136453A3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DAA1-F2A5-1CD0-309F-336CA2479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8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B7E4-F855-E02D-5EDB-67D890FD45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implore you to grant us eternal life after our sojourn here on earth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972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E7189-3125-1B5C-FBCA-85BF754D8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3EC4-B90E-9A7C-7D7C-51F36BDA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8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91EB-958E-011A-49AB-41D45C86A5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ask you this in your holy name. 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3210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2248</TotalTime>
  <Words>2136</Words>
  <Application>Microsoft Macintosh PowerPoint</Application>
  <PresentationFormat>Widescreen</PresentationFormat>
  <Paragraphs>284</Paragraphs>
  <Slides>183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183</vt:i4>
      </vt:variant>
    </vt:vector>
  </HeadingPairs>
  <TitlesOfParts>
    <vt:vector size="188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8 Petition Prayer</vt:lpstr>
      <vt:lpstr>Day 8 Petition Prayer</vt:lpstr>
      <vt:lpstr>Day 8 Petition Prayer</vt:lpstr>
      <vt:lpstr>Day 8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26</cp:revision>
  <dcterms:created xsi:type="dcterms:W3CDTF">2024-10-25T04:57:54Z</dcterms:created>
  <dcterms:modified xsi:type="dcterms:W3CDTF">2025-12-18T02:55:14Z</dcterms:modified>
</cp:coreProperties>
</file>