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189"/>
  </p:notesMasterIdLst>
  <p:sldIdLst>
    <p:sldId id="2639" r:id="rId3"/>
    <p:sldId id="258" r:id="rId4"/>
    <p:sldId id="3044" r:id="rId5"/>
    <p:sldId id="3402" r:id="rId6"/>
    <p:sldId id="2722" r:id="rId7"/>
    <p:sldId id="3403" r:id="rId8"/>
    <p:sldId id="2721" r:id="rId9"/>
    <p:sldId id="3404" r:id="rId10"/>
    <p:sldId id="2720" r:id="rId11"/>
    <p:sldId id="3405" r:id="rId12"/>
    <p:sldId id="3406" r:id="rId13"/>
    <p:sldId id="3407" r:id="rId14"/>
    <p:sldId id="3408" r:id="rId15"/>
    <p:sldId id="3059" r:id="rId16"/>
    <p:sldId id="2889" r:id="rId17"/>
    <p:sldId id="3061" r:id="rId18"/>
    <p:sldId id="3060" r:id="rId19"/>
    <p:sldId id="3409" r:id="rId20"/>
    <p:sldId id="2982" r:id="rId21"/>
    <p:sldId id="2984" r:id="rId22"/>
    <p:sldId id="2985" r:id="rId23"/>
    <p:sldId id="2986" r:id="rId24"/>
    <p:sldId id="2987" r:id="rId25"/>
    <p:sldId id="278" r:id="rId26"/>
    <p:sldId id="2983" r:id="rId27"/>
    <p:sldId id="3549" r:id="rId28"/>
    <p:sldId id="3550" r:id="rId29"/>
    <p:sldId id="3551" r:id="rId30"/>
    <p:sldId id="3552" r:id="rId31"/>
    <p:sldId id="3553" r:id="rId32"/>
    <p:sldId id="3554" r:id="rId33"/>
    <p:sldId id="3555" r:id="rId34"/>
    <p:sldId id="3556" r:id="rId35"/>
    <p:sldId id="3557" r:id="rId36"/>
    <p:sldId id="3558" r:id="rId37"/>
    <p:sldId id="3559" r:id="rId38"/>
    <p:sldId id="3560" r:id="rId39"/>
    <p:sldId id="3561" r:id="rId40"/>
    <p:sldId id="3562" r:id="rId41"/>
    <p:sldId id="3563" r:id="rId42"/>
    <p:sldId id="3564" r:id="rId43"/>
    <p:sldId id="3565" r:id="rId44"/>
    <p:sldId id="3566" r:id="rId45"/>
    <p:sldId id="3567" r:id="rId46"/>
    <p:sldId id="3568" r:id="rId47"/>
    <p:sldId id="3410" r:id="rId48"/>
    <p:sldId id="3411" r:id="rId49"/>
    <p:sldId id="3412" r:id="rId50"/>
    <p:sldId id="3413" r:id="rId51"/>
    <p:sldId id="3414" r:id="rId52"/>
    <p:sldId id="3415" r:id="rId53"/>
    <p:sldId id="3416" r:id="rId54"/>
    <p:sldId id="3417" r:id="rId55"/>
    <p:sldId id="3418" r:id="rId56"/>
    <p:sldId id="3419" r:id="rId57"/>
    <p:sldId id="3420" r:id="rId58"/>
    <p:sldId id="3421" r:id="rId59"/>
    <p:sldId id="3422" r:id="rId60"/>
    <p:sldId id="3423" r:id="rId61"/>
    <p:sldId id="3424" r:id="rId62"/>
    <p:sldId id="3425" r:id="rId63"/>
    <p:sldId id="3426" r:id="rId64"/>
    <p:sldId id="3427" r:id="rId65"/>
    <p:sldId id="3428" r:id="rId66"/>
    <p:sldId id="3575" r:id="rId67"/>
    <p:sldId id="3576" r:id="rId68"/>
    <p:sldId id="3577" r:id="rId69"/>
    <p:sldId id="3578" r:id="rId70"/>
    <p:sldId id="3579" r:id="rId71"/>
    <p:sldId id="3580" r:id="rId72"/>
    <p:sldId id="3581" r:id="rId73"/>
    <p:sldId id="3484" r:id="rId74"/>
    <p:sldId id="3485" r:id="rId75"/>
    <p:sldId id="3430" r:id="rId76"/>
    <p:sldId id="3431" r:id="rId77"/>
    <p:sldId id="3432" r:id="rId78"/>
    <p:sldId id="3433" r:id="rId79"/>
    <p:sldId id="3434" r:id="rId80"/>
    <p:sldId id="3435" r:id="rId81"/>
    <p:sldId id="3436" r:id="rId82"/>
    <p:sldId id="3437" r:id="rId83"/>
    <p:sldId id="3438" r:id="rId84"/>
    <p:sldId id="3439" r:id="rId85"/>
    <p:sldId id="3440" r:id="rId86"/>
    <p:sldId id="3441" r:id="rId87"/>
    <p:sldId id="3442" r:id="rId88"/>
    <p:sldId id="3443" r:id="rId89"/>
    <p:sldId id="3444" r:id="rId90"/>
    <p:sldId id="3445" r:id="rId91"/>
    <p:sldId id="3446" r:id="rId92"/>
    <p:sldId id="3447" r:id="rId93"/>
    <p:sldId id="3448" r:id="rId94"/>
    <p:sldId id="3449" r:id="rId95"/>
    <p:sldId id="3450" r:id="rId96"/>
    <p:sldId id="3451" r:id="rId97"/>
    <p:sldId id="3452" r:id="rId98"/>
    <p:sldId id="3453" r:id="rId99"/>
    <p:sldId id="3454" r:id="rId100"/>
    <p:sldId id="3455" r:id="rId101"/>
    <p:sldId id="3456" r:id="rId102"/>
    <p:sldId id="3457" r:id="rId103"/>
    <p:sldId id="3458" r:id="rId104"/>
    <p:sldId id="3459" r:id="rId105"/>
    <p:sldId id="3460" r:id="rId106"/>
    <p:sldId id="3461" r:id="rId107"/>
    <p:sldId id="3462" r:id="rId108"/>
    <p:sldId id="3463" r:id="rId109"/>
    <p:sldId id="3464" r:id="rId110"/>
    <p:sldId id="3465" r:id="rId111"/>
    <p:sldId id="3466" r:id="rId112"/>
    <p:sldId id="3467" r:id="rId113"/>
    <p:sldId id="3468" r:id="rId114"/>
    <p:sldId id="3470" r:id="rId115"/>
    <p:sldId id="3471" r:id="rId116"/>
    <p:sldId id="3472" r:id="rId117"/>
    <p:sldId id="3473" r:id="rId118"/>
    <p:sldId id="3474" r:id="rId119"/>
    <p:sldId id="3475" r:id="rId120"/>
    <p:sldId id="3476" r:id="rId121"/>
    <p:sldId id="3477" r:id="rId122"/>
    <p:sldId id="3478" r:id="rId123"/>
    <p:sldId id="3479" r:id="rId124"/>
    <p:sldId id="3480" r:id="rId125"/>
    <p:sldId id="3481" r:id="rId126"/>
    <p:sldId id="3482" r:id="rId127"/>
    <p:sldId id="3469" r:id="rId128"/>
    <p:sldId id="3486" r:id="rId129"/>
    <p:sldId id="3487" r:id="rId130"/>
    <p:sldId id="3488" r:id="rId131"/>
    <p:sldId id="3489" r:id="rId132"/>
    <p:sldId id="3490" r:id="rId133"/>
    <p:sldId id="3491" r:id="rId134"/>
    <p:sldId id="3492" r:id="rId135"/>
    <p:sldId id="3493" r:id="rId136"/>
    <p:sldId id="3494" r:id="rId137"/>
    <p:sldId id="3495" r:id="rId138"/>
    <p:sldId id="3496" r:id="rId139"/>
    <p:sldId id="3497" r:id="rId140"/>
    <p:sldId id="3498" r:id="rId141"/>
    <p:sldId id="3508" r:id="rId142"/>
    <p:sldId id="3509" r:id="rId143"/>
    <p:sldId id="3510" r:id="rId144"/>
    <p:sldId id="3511" r:id="rId145"/>
    <p:sldId id="3512" r:id="rId146"/>
    <p:sldId id="3513" r:id="rId147"/>
    <p:sldId id="3514" r:id="rId148"/>
    <p:sldId id="3519" r:id="rId149"/>
    <p:sldId id="3520" r:id="rId150"/>
    <p:sldId id="3521" r:id="rId151"/>
    <p:sldId id="3515" r:id="rId152"/>
    <p:sldId id="3516" r:id="rId153"/>
    <p:sldId id="3517" r:id="rId154"/>
    <p:sldId id="3518" r:id="rId155"/>
    <p:sldId id="3522" r:id="rId156"/>
    <p:sldId id="3527" r:id="rId157"/>
    <p:sldId id="3528" r:id="rId158"/>
    <p:sldId id="3529" r:id="rId159"/>
    <p:sldId id="3523" r:id="rId160"/>
    <p:sldId id="3524" r:id="rId161"/>
    <p:sldId id="3525" r:id="rId162"/>
    <p:sldId id="3526" r:id="rId163"/>
    <p:sldId id="3530" r:id="rId164"/>
    <p:sldId id="3535" r:id="rId165"/>
    <p:sldId id="3536" r:id="rId166"/>
    <p:sldId id="3537" r:id="rId167"/>
    <p:sldId id="3531" r:id="rId168"/>
    <p:sldId id="3532" r:id="rId169"/>
    <p:sldId id="3533" r:id="rId170"/>
    <p:sldId id="3534" r:id="rId171"/>
    <p:sldId id="3538" r:id="rId172"/>
    <p:sldId id="3543" r:id="rId173"/>
    <p:sldId id="3544" r:id="rId174"/>
    <p:sldId id="3539" r:id="rId175"/>
    <p:sldId id="3540" r:id="rId176"/>
    <p:sldId id="3541" r:id="rId177"/>
    <p:sldId id="3542" r:id="rId178"/>
    <p:sldId id="3501" r:id="rId179"/>
    <p:sldId id="3499" r:id="rId180"/>
    <p:sldId id="3500" r:id="rId181"/>
    <p:sldId id="3502" r:id="rId182"/>
    <p:sldId id="3503" r:id="rId183"/>
    <p:sldId id="3504" r:id="rId184"/>
    <p:sldId id="3505" r:id="rId185"/>
    <p:sldId id="3506" r:id="rId186"/>
    <p:sldId id="3507" r:id="rId187"/>
    <p:sldId id="3545" r:id="rId1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</p14:sldIdLst>
        </p14:section>
        <p14:section name="Rosary Intro" id="{D0846A2D-B5CF-4852-8D81-126D4DA2E8AC}">
          <p14:sldIdLst>
            <p14:sldId id="3402"/>
            <p14:sldId id="2722"/>
            <p14:sldId id="3403"/>
            <p14:sldId id="2721"/>
            <p14:sldId id="3404"/>
            <p14:sldId id="2720"/>
            <p14:sldId id="3405"/>
            <p14:sldId id="3406"/>
            <p14:sldId id="3407"/>
            <p14:sldId id="3408"/>
            <p14:sldId id="3059"/>
            <p14:sldId id="2889"/>
            <p14:sldId id="3061"/>
            <p14:sldId id="3060"/>
            <p14:sldId id="3409"/>
            <p14:sldId id="2982"/>
            <p14:sldId id="2984"/>
            <p14:sldId id="2985"/>
            <p14:sldId id="2986"/>
            <p14:sldId id="2987"/>
            <p14:sldId id="278"/>
            <p14:sldId id="2983"/>
          </p14:sldIdLst>
        </p14:section>
        <p14:section name="Sorrowful Mysteries" id="{308C87AF-0E8B-4327-AE82-7B5AE2B88548}">
          <p14:sldIdLst>
            <p14:sldId id="3549"/>
            <p14:sldId id="3550"/>
            <p14:sldId id="3551"/>
            <p14:sldId id="3552"/>
            <p14:sldId id="3553"/>
          </p14:sldIdLst>
        </p14:section>
        <p14:section name="Joyful Mysteries" id="{EC0FC924-AAE7-4DF4-9676-68364FF1087E}">
          <p14:sldIdLst>
            <p14:sldId id="3554"/>
            <p14:sldId id="3555"/>
            <p14:sldId id="3556"/>
            <p14:sldId id="3557"/>
            <p14:sldId id="3558"/>
          </p14:sldIdLst>
        </p14:section>
        <p14:section name="Glorius Mysteries" id="{FC068EA2-9723-4FA0-9A73-0880369D4142}">
          <p14:sldIdLst>
            <p14:sldId id="3559"/>
            <p14:sldId id="3560"/>
            <p14:sldId id="3561"/>
            <p14:sldId id="3562"/>
            <p14:sldId id="3563"/>
          </p14:sldIdLst>
        </p14:section>
        <p14:section name="Luminus Mysteries" id="{B47FB2FC-9384-47C4-9300-25B1F988A54E}">
          <p14:sldIdLst>
            <p14:sldId id="3564"/>
            <p14:sldId id="3565"/>
            <p14:sldId id="3566"/>
            <p14:sldId id="3567"/>
            <p14:sldId id="3568"/>
          </p14:sldIdLst>
        </p14:section>
        <p14:section name="Holy God We Praise Thy Name" id="{B06658F8-3B39-4F98-B2F9-D5293CD6B941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</p14:sldIdLst>
        </p14:section>
        <p14:section name="Act of Contrition" id="{ACA2E7F3-6338-47F1-AB90-CAC597BDE717}">
          <p14:sldIdLst>
            <p14:sldId id="3418"/>
            <p14:sldId id="3419"/>
            <p14:sldId id="3420"/>
            <p14:sldId id="3421"/>
            <p14:sldId id="3422"/>
            <p14:sldId id="3423"/>
            <p14:sldId id="3424"/>
            <p14:sldId id="3425"/>
            <p14:sldId id="3426"/>
            <p14:sldId id="3427"/>
            <p14:sldId id="3428"/>
          </p14:sldIdLst>
        </p14:section>
        <p14:section name="Daily Petition Prayer" id="{14A2BF30-5968-4850-9F75-E34CC8079591}">
          <p14:sldIdLst>
            <p14:sldId id="3575"/>
            <p14:sldId id="3576"/>
            <p14:sldId id="3577"/>
            <p14:sldId id="3578"/>
            <p14:sldId id="3579"/>
            <p14:sldId id="3580"/>
            <p14:sldId id="3581"/>
            <p14:sldId id="3484"/>
            <p14:sldId id="3485"/>
          </p14:sldIdLst>
        </p14:section>
        <p14:section name="Supplications Litany" id="{32258A73-1BBF-4436-BB50-2B7E3F7FD3EA}">
          <p14:sldIdLst>
            <p14:sldId id="3430"/>
            <p14:sldId id="3431"/>
            <p14:sldId id="3432"/>
            <p14:sldId id="3433"/>
            <p14:sldId id="3434"/>
            <p14:sldId id="3435"/>
            <p14:sldId id="3436"/>
            <p14:sldId id="3437"/>
            <p14:sldId id="3438"/>
            <p14:sldId id="3439"/>
            <p14:sldId id="3440"/>
            <p14:sldId id="3441"/>
            <p14:sldId id="3442"/>
            <p14:sldId id="3443"/>
            <p14:sldId id="3444"/>
            <p14:sldId id="3445"/>
            <p14:sldId id="3446"/>
            <p14:sldId id="3447"/>
            <p14:sldId id="3448"/>
            <p14:sldId id="3449"/>
            <p14:sldId id="3450"/>
            <p14:sldId id="3451"/>
            <p14:sldId id="3452"/>
            <p14:sldId id="3453"/>
            <p14:sldId id="3454"/>
            <p14:sldId id="3455"/>
            <p14:sldId id="3456"/>
            <p14:sldId id="3457"/>
            <p14:sldId id="3458"/>
            <p14:sldId id="3459"/>
            <p14:sldId id="3460"/>
            <p14:sldId id="3461"/>
            <p14:sldId id="3462"/>
            <p14:sldId id="3463"/>
            <p14:sldId id="3464"/>
            <p14:sldId id="3465"/>
            <p14:sldId id="3466"/>
            <p14:sldId id="3467"/>
            <p14:sldId id="3468"/>
            <p14:sldId id="3470"/>
            <p14:sldId id="3471"/>
            <p14:sldId id="3472"/>
            <p14:sldId id="3473"/>
            <p14:sldId id="3474"/>
            <p14:sldId id="3475"/>
            <p14:sldId id="3476"/>
            <p14:sldId id="3477"/>
            <p14:sldId id="3478"/>
            <p14:sldId id="3479"/>
            <p14:sldId id="3480"/>
            <p14:sldId id="3481"/>
            <p14:sldId id="3482"/>
          </p14:sldIdLst>
        </p14:section>
        <p14:section name="Candle Offering Prayer" id="{EC928947-3230-462C-A1D1-9DF368FDF49D}">
          <p14:sldIdLst>
            <p14:sldId id="3469"/>
            <p14:sldId id="3486"/>
            <p14:sldId id="3487"/>
            <p14:sldId id="3488"/>
            <p14:sldId id="3489"/>
            <p14:sldId id="3490"/>
            <p14:sldId id="3491"/>
            <p14:sldId id="3492"/>
            <p14:sldId id="3493"/>
            <p14:sldId id="3494"/>
            <p14:sldId id="3495"/>
            <p14:sldId id="3496"/>
            <p14:sldId id="3497"/>
          </p14:sldIdLst>
        </p14:section>
        <p14:section name="Santo Nino De Cebu Hymn" id="{1F74971F-92CF-4D4C-879F-12A80047A977}">
          <p14:sldIdLst>
            <p14:sldId id="3498"/>
            <p14:sldId id="3508"/>
            <p14:sldId id="3509"/>
            <p14:sldId id="3510"/>
            <p14:sldId id="3511"/>
            <p14:sldId id="3512"/>
            <p14:sldId id="3513"/>
            <p14:sldId id="3514"/>
            <p14:sldId id="3519"/>
            <p14:sldId id="3520"/>
            <p14:sldId id="3521"/>
            <p14:sldId id="3515"/>
            <p14:sldId id="3516"/>
            <p14:sldId id="3517"/>
            <p14:sldId id="3518"/>
            <p14:sldId id="3522"/>
            <p14:sldId id="3527"/>
            <p14:sldId id="3528"/>
            <p14:sldId id="3529"/>
            <p14:sldId id="3523"/>
            <p14:sldId id="3524"/>
            <p14:sldId id="3525"/>
            <p14:sldId id="3526"/>
            <p14:sldId id="3530"/>
            <p14:sldId id="3535"/>
            <p14:sldId id="3536"/>
            <p14:sldId id="3537"/>
            <p14:sldId id="3531"/>
            <p14:sldId id="3532"/>
            <p14:sldId id="3533"/>
            <p14:sldId id="3534"/>
            <p14:sldId id="3538"/>
            <p14:sldId id="3543"/>
            <p14:sldId id="3544"/>
            <p14:sldId id="3539"/>
            <p14:sldId id="3540"/>
            <p14:sldId id="3541"/>
            <p14:sldId id="3542"/>
          </p14:sldIdLst>
        </p14:section>
        <p14:section name="Concluding Novena Prayer" id="{086BC7A2-E677-4DC3-AAA2-40F6EB44AD6A}">
          <p14:sldIdLst>
            <p14:sldId id="3501"/>
            <p14:sldId id="3499"/>
            <p14:sldId id="3500"/>
            <p14:sldId id="3502"/>
            <p14:sldId id="3503"/>
            <p14:sldId id="3504"/>
            <p14:sldId id="3505"/>
            <p14:sldId id="3506"/>
            <p14:sldId id="3507"/>
            <p14:sldId id="3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EDA15"/>
    <a:srgbClr val="FFFD78"/>
    <a:srgbClr val="FFFC00"/>
    <a:srgbClr val="0432FF"/>
    <a:srgbClr val="D80000"/>
    <a:srgbClr val="FF0016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95" autoAdjust="0"/>
    <p:restoredTop sz="94670"/>
  </p:normalViewPr>
  <p:slideViewPr>
    <p:cSldViewPr snapToGrid="0">
      <p:cViewPr>
        <p:scale>
          <a:sx n="106" d="100"/>
          <a:sy n="106" d="100"/>
        </p:scale>
        <p:origin x="648" y="2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5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viewProps" Target="viewProps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theme" Target="theme/theme1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93" Type="http://schemas.openxmlformats.org/officeDocument/2006/relationships/tableStyles" Target="tableStyles.xml"/><Relationship Id="rId13" Type="http://schemas.openxmlformats.org/officeDocument/2006/relationships/slide" Target="slides/slide11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0" Type="http://schemas.openxmlformats.org/officeDocument/2006/relationships/presProps" Target="presProp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724FC-F0DF-4466-BE8B-361E20B748A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128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AB1C-8F12-5DB1-55F1-BA0E8D2B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DA1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3587A-CCAE-7D2A-222C-6CE6430F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40C4F-7702-106C-596D-409979FB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E7B75-610F-9A37-9669-BB0C3DD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CBA42-C56A-785A-BA3E-D10FA0CC72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429986"/>
            <a:ext cx="10515600" cy="2674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6160"/>
            <a:ext cx="9144000" cy="1899603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75000"/>
                  </a:schemeClr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098"/>
            <a:ext cx="10515600" cy="64581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BC38B-6EC8-80FC-C6B9-D37F36EDB664}"/>
              </a:ext>
            </a:extLst>
          </p:cNvPr>
          <p:cNvSpPr txBox="1"/>
          <p:nvPr userDrawn="1"/>
        </p:nvSpPr>
        <p:spPr>
          <a:xfrm>
            <a:off x="2672861" y="90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400506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53" y="72009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9194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819111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1E86-F9A6-72ED-B7B3-20BD1D14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EABC8-4329-3A57-932A-CE9DFAC4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F3D0-B631-27B6-325D-7F75C273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D387-0EFC-E0BB-3E14-2926D707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0D59-3BA3-AACA-FC4D-768096E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E755-A8F2-452D-22D3-1AF18867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32AE-DE00-CD2D-F1CC-3229DD77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7FB1-C312-92D6-3863-F28ACF4B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8EAF-B779-8B74-7F77-E61017D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E8BA-C1BD-76C9-EB44-C9395D56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EC91-3EDD-E387-798B-D8E26778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DF6DD-924C-BEB1-93C8-FB6DD6274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9EC3-85F3-9F93-CE2C-425F10B9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5C0E-366C-5E8C-A595-5F1A980A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9FFF-23F2-E41A-ED1F-D2CBE6A5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15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E38-3DEC-1733-73FF-010949A9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E19E-BABD-6B4E-3883-C16E124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CB3D6-E631-1F1D-5880-C9F5B3CB1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59A91-A2A8-ED29-A56F-4E0FB5D7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859EF-F3C5-F825-0105-4DBEA064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AB5-DA8F-4A32-5A6D-EAFE5AD9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F5D7-1C85-04F9-C1E3-DFB860D6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295A-C1B6-9480-1742-25E6EB0C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D93FC-58BA-7ECA-7B85-29D22FE64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984A-018C-A0E2-E50A-61CB681D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61A4-8443-3F05-13A3-0DE5928C9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09938-FBDB-D219-1ED3-A62B7FED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3511-214F-CA38-0647-F637BE78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9AC62-0566-372D-93A5-25DFE035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303-D6CA-557B-A71E-C01FCFCC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D622C-BD7D-82E0-8DD1-5048E26F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F0A47-0AF2-2125-7F17-BD0FB7A1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015BD-B921-6791-28A3-BB9CC0D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2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8280B-D359-76B7-C53A-A0EDFDE8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4F92-B6B2-317B-425D-96EE38F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CA6-9C05-DBDC-9AF0-8ECE5A2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58B-209A-F041-C0F2-A03418DE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62-944B-F82D-7873-BBE90172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05007-0B8F-ACFD-C9F8-791B4DFC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15D7-B3A1-2460-2213-1213CDF2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FC96A-E34A-3420-77AD-9E01DE0D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EBC65-0709-C10C-C135-27D9350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B90D-1322-0136-9994-9E35E7FE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29099-EA8F-B1D4-9600-0ED940A47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CE83-17EE-43A6-55C2-BF47C365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F001D-BD0C-B8AC-2D9E-C8443C6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E72-2B51-68C3-92B1-FB551862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7EED-859F-121F-E40D-8F747C4E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0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9E89-1E21-4BF8-AF5D-5ECDAC6B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88D93-50B5-EB5F-41D7-FE306471E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F2BB-12E4-FC0C-1C7F-AA1792B1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407F-D882-B44C-92A4-1AEE21D0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14E3-186C-6CF8-8FAF-1E386030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6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F2FEF-B119-D8F0-CE6F-9874795F8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6ECF-F1A3-6B0F-DC01-9E3D63FC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CE7E-515F-B878-45E1-38DBC152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99498-7FA2-6852-0384-355C404B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98E8-6350-C740-5F20-7C485313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5738"/>
            <a:ext cx="10515600" cy="646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49" r:id="rId2"/>
    <p:sldLayoutId id="2147483650" r:id="rId3"/>
    <p:sldLayoutId id="2147483663" r:id="rId4"/>
    <p:sldLayoutId id="2147483662" r:id="rId5"/>
    <p:sldLayoutId id="2147483699" r:id="rId6"/>
    <p:sldLayoutId id="2147483664" r:id="rId7"/>
    <p:sldLayoutId id="2147483655" r:id="rId8"/>
    <p:sldLayoutId id="2147483696" r:id="rId9"/>
    <p:sldLayoutId id="2147483697" r:id="rId10"/>
    <p:sldLayoutId id="2147483698" r:id="rId11"/>
    <p:sldLayoutId id="2147483701" r:id="rId12"/>
    <p:sldLayoutId id="214748370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accent2">
              <a:lumMod val="7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A3846-72DC-1F24-615E-A4A4CC12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F366-B086-64CB-9C87-CC7A32D1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7EA8A-9A8E-1522-709F-8A517D10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3408-B06C-EF77-9081-5431BBDF8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9436E-5BBB-C8C7-D1E5-24359543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01" y="858960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I believe in God,</a:t>
            </a:r>
            <a:br>
              <a:rPr lang="en-US" sz="7000" b="0" dirty="0"/>
            </a:br>
            <a:r>
              <a:rPr lang="en-US" sz="7000" b="0" dirty="0"/>
              <a:t>the Father almighty,</a:t>
            </a:r>
            <a:br>
              <a:rPr lang="en-US" sz="7000" b="0" dirty="0"/>
            </a:br>
            <a:r>
              <a:rPr lang="en-US" sz="7000" b="0" dirty="0"/>
              <a:t>Creator of heaven and earth,</a:t>
            </a:r>
          </a:p>
        </p:txBody>
      </p:sp>
    </p:spTree>
    <p:extLst>
      <p:ext uri="{BB962C8B-B14F-4D97-AF65-F5344CB8AC3E}">
        <p14:creationId xmlns:p14="http://schemas.microsoft.com/office/powerpoint/2010/main" val="154940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and in Jesus Christ, his only Son, our Lord,</a:t>
            </a:r>
          </a:p>
        </p:txBody>
      </p:sp>
    </p:spTree>
    <p:extLst>
      <p:ext uri="{BB962C8B-B14F-4D97-AF65-F5344CB8AC3E}">
        <p14:creationId xmlns:p14="http://schemas.microsoft.com/office/powerpoint/2010/main" val="30825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who was conceived by the Holy Spirit, born of the Virgin Mary, suffered under Pontius Pilate,</a:t>
            </a:r>
          </a:p>
        </p:txBody>
      </p:sp>
    </p:spTree>
    <p:extLst>
      <p:ext uri="{BB962C8B-B14F-4D97-AF65-F5344CB8AC3E}">
        <p14:creationId xmlns:p14="http://schemas.microsoft.com/office/powerpoint/2010/main" val="758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/>
              <a:t>was crucified, died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356288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he descended into hell;</a:t>
            </a:r>
            <a:br>
              <a:rPr lang="en-US" sz="7000" b="0"/>
            </a:br>
            <a:r>
              <a:rPr lang="en-US" sz="7000" b="0"/>
              <a:t>on the third day he rose again from the dead;</a:t>
            </a:r>
            <a:br>
              <a:rPr lang="en-US" sz="7000" b="0"/>
            </a:br>
            <a:r>
              <a:rPr lang="en-US" sz="7000" b="0"/>
              <a:t>he ascended into heaven,</a:t>
            </a:r>
          </a:p>
        </p:txBody>
      </p:sp>
    </p:spTree>
    <p:extLst>
      <p:ext uri="{BB962C8B-B14F-4D97-AF65-F5344CB8AC3E}">
        <p14:creationId xmlns:p14="http://schemas.microsoft.com/office/powerpoint/2010/main" val="176237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and is seated at the right hand of God the Father almighty;</a:t>
            </a:r>
          </a:p>
        </p:txBody>
      </p:sp>
    </p:spTree>
    <p:extLst>
      <p:ext uri="{BB962C8B-B14F-4D97-AF65-F5344CB8AC3E}">
        <p14:creationId xmlns:p14="http://schemas.microsoft.com/office/powerpoint/2010/main" val="188466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from there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395306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I believe in the Holy Spirit,</a:t>
            </a:r>
            <a:br>
              <a:rPr lang="en-US" sz="7000" b="0"/>
            </a:br>
            <a:r>
              <a:rPr lang="en-US" sz="7000" b="0"/>
              <a:t>the holy catholic Church,</a:t>
            </a:r>
            <a:br>
              <a:rPr lang="en-US" sz="7000" b="0"/>
            </a:br>
            <a:r>
              <a:rPr lang="en-US" sz="7000" b="0"/>
              <a:t>the communion of saints,</a:t>
            </a:r>
          </a:p>
        </p:txBody>
      </p:sp>
    </p:spTree>
    <p:extLst>
      <p:ext uri="{BB962C8B-B14F-4D97-AF65-F5344CB8AC3E}">
        <p14:creationId xmlns:p14="http://schemas.microsoft.com/office/powerpoint/2010/main" val="157808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the forgiveness of sins,</a:t>
            </a:r>
            <a:br>
              <a:rPr lang="en-US" sz="7000" b="0"/>
            </a:br>
            <a:r>
              <a:rPr lang="en-US" sz="7000" b="0"/>
              <a:t>the resurrection of the body,</a:t>
            </a:r>
            <a:br>
              <a:rPr lang="en-US" sz="7000" b="0"/>
            </a:br>
            <a:r>
              <a:rPr lang="en-US" sz="7000" b="0"/>
              <a:t>and life everlasting.</a:t>
            </a:r>
            <a:br>
              <a:rPr lang="en-US" sz="7000" b="0"/>
            </a:br>
            <a:r>
              <a:rPr lang="en-US" sz="7000" b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75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Our Father, who art in heaven, hallowed be your name; 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2472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your kingdom come; your will be done on earth as it is in heaven.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64511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Give us this day our daily bread; and forgive us our trespasses</a:t>
            </a:r>
          </a:p>
        </p:txBody>
      </p:sp>
    </p:spTree>
    <p:extLst>
      <p:ext uri="{BB962C8B-B14F-4D97-AF65-F5344CB8AC3E}">
        <p14:creationId xmlns:p14="http://schemas.microsoft.com/office/powerpoint/2010/main" val="3874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as we forgive those who trespass against us</a:t>
            </a:r>
          </a:p>
        </p:txBody>
      </p:sp>
    </p:spTree>
    <p:extLst>
      <p:ext uri="{BB962C8B-B14F-4D97-AF65-F5344CB8AC3E}">
        <p14:creationId xmlns:p14="http://schemas.microsoft.com/office/powerpoint/2010/main" val="226204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and lead us not into temptation; but deliver us from evil. Amen.</a:t>
            </a:r>
          </a:p>
        </p:txBody>
      </p:sp>
    </p:spTree>
    <p:extLst>
      <p:ext uri="{BB962C8B-B14F-4D97-AF65-F5344CB8AC3E}">
        <p14:creationId xmlns:p14="http://schemas.microsoft.com/office/powerpoint/2010/main" val="357029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1760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18078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7688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72258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750192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341507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dirty="0"/>
              <a:t>Glory be to the father, and to the son, and to the Holy Spirit.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235109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As it was in the beginning, is now and ever shall be, world without end.  Amen.</a:t>
            </a:r>
          </a:p>
        </p:txBody>
      </p:sp>
    </p:spTree>
    <p:extLst>
      <p:ext uri="{BB962C8B-B14F-4D97-AF65-F5344CB8AC3E}">
        <p14:creationId xmlns:p14="http://schemas.microsoft.com/office/powerpoint/2010/main" val="8687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5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347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719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8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30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69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086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85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97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956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2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10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91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2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834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78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67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9E11-2B8D-C4A7-D163-BC3ACB7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stand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3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0B16-CC44-EDC0-C025-28136B8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8156A-B249-1557-F47C-11711C3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Holy God, we praise Thy Name. Lord of all! We bow before Thee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7353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F64E-7DD0-4651-D9CF-61F27FB7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86BCD-423D-51BF-D450-9CFDC938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on earth Thy sceptre claim, All in heaven above adore thee;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4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3816-1882-1DB5-C9AB-3AB2779E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31D6-E701-703B-09E9-3FB943F83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Infinite Thy vast domain, Everlasting is Thy reign.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292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AD72-D233-A355-40C3-9819ED47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8D0DC-C9E0-F68A-8C04-5CB8ABF8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Hark! The loud celestial hymn, Angel’s choirs above are raising;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2600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1EBE-48C5-F482-403B-1E4C7BD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33B76-9E41-DC82-0BB0-D953D8C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Cherubim and Seraphim In unceasing chorus praising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6241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A537-9398-D34B-A2D7-8FB75C37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B114E-FD80-3117-58BC-3EFF2D7F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749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2B4-F8DD-030B-B72A-6241336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65AC2-5901-27E3-6AE3-CA13A0125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5091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D8A92-8343-DB3D-DA43-4A68E763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B646-62B2-5326-3A91-658B3AF5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my dear Jesus! You are our King and our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3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5631-1B7C-A1AA-FAA5-ACAE48CA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9A63-7571-3038-6DED-CF781E82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of Your love for us, You came down from heaven born of the Virgin Mary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4210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186A-49D6-8487-A06A-DEF8791E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5C2D5-EA46-BF7A-F3A9-1A7C4F3CB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My heart weeps, for </a:t>
            </a:r>
            <a:r>
              <a:rPr lang="en-GB" dirty="0" err="1"/>
              <a:t>inspite</a:t>
            </a:r>
            <a:r>
              <a:rPr lang="en-GB" dirty="0"/>
              <a:t> of Your goodness, we have committed many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11646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1DB1-C607-8936-1103-949BC3F0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4DE0A-A9B2-F625-646E-6F88B486A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Forgive us, Oh Jesus, for our sin of ingratitude in return for Your goodness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653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B174-D0BC-FAB1-4809-D5F02C01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BFC4-2659-55E6-D21D-E953F84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Strengthen our will to resist temptation and sin.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9354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A0995-6959-78C7-330E-DBEF2AEC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84797-CC04-C87D-64BE-DF7A3DC6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Your Grace we will be able to fulfil our promises and share Your glory in heaven.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1569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6E83-8476-BEBF-58DF-A0829B7A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03D64-97DE-4ECF-E6FE-39FD853B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Holy Child Jesus, who is ever good and loving, </a:t>
            </a:r>
          </a:p>
        </p:txBody>
      </p:sp>
    </p:spTree>
    <p:extLst>
      <p:ext uri="{BB962C8B-B14F-4D97-AF65-F5344CB8AC3E}">
        <p14:creationId xmlns:p14="http://schemas.microsoft.com/office/powerpoint/2010/main" val="3330089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410D-8039-6510-6E5A-E1F9A594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9313C-1BD0-B5D9-81FF-449741917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kneel before You, our true God</a:t>
            </a:r>
          </a:p>
        </p:txBody>
      </p:sp>
    </p:spTree>
    <p:extLst>
      <p:ext uri="{BB962C8B-B14F-4D97-AF65-F5344CB8AC3E}">
        <p14:creationId xmlns:p14="http://schemas.microsoft.com/office/powerpoint/2010/main" val="1901707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6DC8-8CDD-BBE5-2E75-8E931FCC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4D0F5-957E-2A02-055A-BA2B88C4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humility we implore You </a:t>
            </a:r>
          </a:p>
          <a:p>
            <a:r>
              <a:rPr lang="en-GB" dirty="0"/>
              <a:t>to give us Your mercy </a:t>
            </a:r>
          </a:p>
        </p:txBody>
      </p:sp>
    </p:spTree>
    <p:extLst>
      <p:ext uri="{BB962C8B-B14F-4D97-AF65-F5344CB8AC3E}">
        <p14:creationId xmlns:p14="http://schemas.microsoft.com/office/powerpoint/2010/main" val="707093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19BC-1D85-FD8D-5DF1-22A4C46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E14F-5C7A-2E8C-C136-CA026D3D9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grant us all the favours we ask of You in this Novena</a:t>
            </a:r>
          </a:p>
        </p:txBody>
      </p:sp>
    </p:spTree>
    <p:extLst>
      <p:ext uri="{BB962C8B-B14F-4D97-AF65-F5344CB8AC3E}">
        <p14:creationId xmlns:p14="http://schemas.microsoft.com/office/powerpoint/2010/main" val="3819201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7ECC-A4AF-C1A4-0526-6A49AD53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6E8AB-A02E-F5CC-5476-778D5A14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that we will enjoy the blessings of heaven. AMEN.</a:t>
            </a:r>
          </a:p>
        </p:txBody>
      </p:sp>
    </p:spTree>
    <p:extLst>
      <p:ext uri="{BB962C8B-B14F-4D97-AF65-F5344CB8AC3E}">
        <p14:creationId xmlns:p14="http://schemas.microsoft.com/office/powerpoint/2010/main" val="321306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59A1-68E7-4829-770C-7D56F3F4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1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8902-A0CF-6940-E990-0241040CEF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899886"/>
            <a:ext cx="10515600" cy="2674937"/>
          </a:xfrm>
        </p:spPr>
        <p:txBody>
          <a:bodyPr/>
          <a:lstStyle/>
          <a:p>
            <a:r>
              <a:rPr lang="en-GB" dirty="0"/>
              <a:t>Oh, ever-wise Jesus, who, in your wisdom, 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0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ED9F4-6D2D-5875-2E28-CB3D8803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DB5E-738A-A3BC-533B-56E51669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1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4E0F9-201A-79B5-FB38-A72F5BBFA3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145212"/>
            <a:ext cx="10515600" cy="2674937"/>
          </a:xfrm>
        </p:spPr>
        <p:txBody>
          <a:bodyPr/>
          <a:lstStyle/>
          <a:p>
            <a:r>
              <a:rPr lang="en-GB" dirty="0"/>
              <a:t>had sent zealous </a:t>
            </a:r>
          </a:p>
          <a:p>
            <a:r>
              <a:rPr lang="en-GB" dirty="0"/>
              <a:t>missionaries to our humble shores 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3984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4AD9E-7DFF-C526-26F9-F2E51FA7B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AB3CD-75CA-33C5-873F-6848281D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1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E0FC6-E616-1FAD-F6E5-B304F598FD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145212"/>
            <a:ext cx="10515600" cy="2674937"/>
          </a:xfrm>
        </p:spPr>
        <p:txBody>
          <a:bodyPr/>
          <a:lstStyle/>
          <a:p>
            <a:r>
              <a:rPr lang="en-GB" dirty="0"/>
              <a:t>to preach the Gospel to our forefathers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6652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E4C29-C91E-B31D-B380-3023DD943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D1778-B076-5AAF-10F1-58256631F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1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5E7A3-3E9E-566E-95AF-73468498E7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429000"/>
            <a:ext cx="10515600" cy="2674937"/>
          </a:xfrm>
        </p:spPr>
        <p:txBody>
          <a:bodyPr/>
          <a:lstStyle/>
          <a:p>
            <a:r>
              <a:rPr lang="en-GB" dirty="0"/>
              <a:t>so that they would see the LIGHT and embrace the CATHOLIC FAITH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3252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1229-F2D9-471B-310F-0A1172542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8EC1B-C3FC-6888-0A09-468E547A1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1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3F3B1-2B25-C3A9-5815-FA8E666B59D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116766"/>
            <a:ext cx="10515600" cy="2674937"/>
          </a:xfrm>
        </p:spPr>
        <p:txBody>
          <a:bodyPr/>
          <a:lstStyle/>
          <a:p>
            <a:r>
              <a:rPr lang="en-GB" dirty="0"/>
              <a:t>we humbly ask you to give us a living Faith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5966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A4D21-0412-F663-47DA-E6113C948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A7637-889B-116C-0869-8BB4A3802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1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17D51-71F3-30AC-3A3E-8DE3FEE2ED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116766"/>
            <a:ext cx="10515600" cy="2674937"/>
          </a:xfrm>
        </p:spPr>
        <p:txBody>
          <a:bodyPr/>
          <a:lstStyle/>
          <a:p>
            <a:r>
              <a:rPr lang="en-GB" dirty="0"/>
              <a:t>so that we may always please you in all that we do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7299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11A0C-7453-3267-9A07-B4F1BEB7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E8231-0B0C-C6CC-C520-4B5FDAF5B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1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5A160-1681-801B-DEE4-673261169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116766"/>
            <a:ext cx="10515600" cy="2674937"/>
          </a:xfrm>
        </p:spPr>
        <p:txBody>
          <a:bodyPr/>
          <a:lstStyle/>
          <a:p>
            <a:r>
              <a:rPr lang="en-GB" dirty="0"/>
              <a:t>We ask you this in your holy name, AMEN.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1148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541-B3C4-A31A-5D1B-913EFC2A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7BE3A-FD43-6CA7-E4C4-ACB4B169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Following 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Our Father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Hail Mary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Glory Be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18029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58B7-8F43-02FB-62DA-4ADC89EEE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CC37-2672-154C-3612-219D5F96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17" y="720090"/>
            <a:ext cx="8569593" cy="5417819"/>
          </a:xfrm>
        </p:spPr>
        <p:txBody>
          <a:bodyPr/>
          <a:lstStyle/>
          <a:p>
            <a:r>
              <a:rPr lang="en-US" dirty="0"/>
              <a:t>In silence –</a:t>
            </a:r>
          </a:p>
          <a:p>
            <a:r>
              <a:rPr lang="en-US" dirty="0"/>
              <a:t>Now ask Senor Santo Nino to hear your prayers and grant your petitions in this Novena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055354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C574-323E-88D8-80FC-B15B867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67B36-FAAE-A44D-5C21-960FE5B2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9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71E9B-593A-F5EF-AE65-C982BF05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01019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674A-FCE0-FCD4-88B4-192BF94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A8E02-6B68-867D-8310-D22F8698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71E3-E902-7220-B886-6C1A8522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Christ,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29887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DF3F-6CBF-D9A7-EE12-BFF4A971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C374-6D05-DB08-0D72-FB1DD578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E63BB-A790-BB88-2D75-677F722E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8238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9C57-354E-EEAE-1BDB-6D2E0C5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629A8A-9807-0F5B-399C-87448C4B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AF140-1CF2-6977-DCE2-FD1C079D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1"/>
            <a:ext cx="10515600" cy="6458109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56038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39D-AED9-6ED7-684D-6F165AFF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FFEE1-8792-449E-4A33-B868D0CD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2AB03-1714-4040-E429-E05943B2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graciously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5264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523B-F330-3088-81FC-7E1CB133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2D6125-3E0C-CB91-6797-EF0CB247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8D82-B948-8A65-B36B-303E1689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912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every need let us come to you with humble trust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68599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B57-9909-BBB5-D669-EEDAD999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40A44-21E0-E5AF-FB43-4D4EF5E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30F0-11DB-9769-7197-1EB4D3106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283665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CD41-3961-243E-CACB-9FD31A9D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4A8BE4-B3CD-8B3F-E956-B44E788B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B99-8C80-A42F-0E9E-3D7B2BD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all our doubts, perplexities, and temptations,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546537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B875-7886-5B20-1ABD-D33A8F06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C9142-6600-FB1F-4472-D9F7C19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85BDB-F0DF-A837-7033-D5B403AA6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413113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CC61-D323-3B83-BC9C-66A1A9C0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1AA00-9563-A2C3-9E14-511EF849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BF28-3C04-88AB-83BC-D6CE02DD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67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hours of loneliness, weariness and trials,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13603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ADD1-E42E-FE50-D8C6-B88B51F2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C995D-F387-3795-5CE3-B56F912E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5F463-973C-6C5D-981D-8E7EBFB7C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2090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2CAB-9FBF-8C5B-C3A1-74491F21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C9B0A-151D-C693-7D49-5946B68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C88F-974F-1B23-8E32-5E8207BE5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  <a:r>
              <a:rPr lang="en-GB" b="0" dirty="0"/>
              <a:t>In the failure of our plans and hopes,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79511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DF184-CCC1-FBA3-0AF9-116F4B76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193E0D-AD83-FC30-B2A5-8DC1CFE3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DE0F0-BE56-ADC1-E1C8-8104A31BE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45162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476DF-8E95-F7F6-766F-2A0441F8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AD677-997D-AC20-3057-258DB9CC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B4B05-8479-B35E-5405-45AC19F9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disappointments, troubles and sorrows,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0170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BD3E-4302-963F-D01D-49373BA4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44B86-EA60-B72F-B7E4-F835BDEA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FF29-16C4-811A-CF89-BB893DD18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11139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641-A7F3-074B-CA73-0C441D39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12DE04-0974-9557-E82F-09C5FD1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CDA1C-E0FF-1D21-B2AD-BFA39C68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others fail us, and your Grace alone can assist us</a:t>
            </a:r>
          </a:p>
        </p:txBody>
      </p:sp>
    </p:spTree>
    <p:extLst>
      <p:ext uri="{BB962C8B-B14F-4D97-AF65-F5344CB8AC3E}">
        <p14:creationId xmlns:p14="http://schemas.microsoft.com/office/powerpoint/2010/main" val="13030710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E77D-D680-05B1-CADF-4A406CD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AD3B-1CF0-9C4B-D210-74DCA36B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64CD-764D-E60C-75E9-43AA5B35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69651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F542-DB55-6C74-9B8D-FE5312E4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7AF2A0-B261-A275-55F6-147E11B2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9C14-0632-DE85-F934-1A7AE548C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throw ourselves on Your Tender Love  as our only Refuge</a:t>
            </a:r>
          </a:p>
        </p:txBody>
      </p:sp>
    </p:spTree>
    <p:extLst>
      <p:ext uri="{BB962C8B-B14F-4D97-AF65-F5344CB8AC3E}">
        <p14:creationId xmlns:p14="http://schemas.microsoft.com/office/powerpoint/2010/main" val="31453592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7418-AC16-9B50-B53F-F4D1A78D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E2A673-5E33-88F4-D0C7-F896684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D59D6-4168-C92E-7AD3-486D698550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09996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F848-8E7B-A96C-CEF3-690A1E00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E4F55-3442-F9FB-9D88-71319D8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9350-0A1A-CDE5-E630-E6924331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our heart is cast down by failure</a:t>
            </a:r>
          </a:p>
        </p:txBody>
      </p:sp>
    </p:spTree>
    <p:extLst>
      <p:ext uri="{BB962C8B-B14F-4D97-AF65-F5344CB8AC3E}">
        <p14:creationId xmlns:p14="http://schemas.microsoft.com/office/powerpoint/2010/main" val="21877236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C4FA-C126-2103-9E43-143BDF6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76FD1-FF74-A245-2436-0F9BBAA0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EE397-7E74-D9E0-D103-27C1916FE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010600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E61BE-8F56-DCCF-F3E6-BA976FD2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C213E5-CA8D-19D2-9911-313513B3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79216-3C60-BC29-A3CD-51543C0C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are ill and our head and hands cannot </a:t>
            </a:r>
          </a:p>
          <a:p>
            <a:r>
              <a:rPr lang="en-GB" b="0" dirty="0"/>
              <a:t>work and we are lonely</a:t>
            </a:r>
          </a:p>
        </p:txBody>
      </p:sp>
    </p:spTree>
    <p:extLst>
      <p:ext uri="{BB962C8B-B14F-4D97-AF65-F5344CB8AC3E}">
        <p14:creationId xmlns:p14="http://schemas.microsoft.com/office/powerpoint/2010/main" val="19222051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AE08-9A39-C7D4-3D08-A9D1EC27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CF48B-2BCB-0588-AA18-38DBAFFC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EF5E-E6A8-A305-28FE-E4E920E0C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473341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79CA-7D7A-EED2-D5F6-36E63784D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63A63-D4AF-9351-EBA4-101E6041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6F54-ADF8-1137-907A-5C09E141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feel impatient, and our cross irritates us</a:t>
            </a:r>
          </a:p>
        </p:txBody>
      </p:sp>
    </p:spTree>
    <p:extLst>
      <p:ext uri="{BB962C8B-B14F-4D97-AF65-F5344CB8AC3E}">
        <p14:creationId xmlns:p14="http://schemas.microsoft.com/office/powerpoint/2010/main" val="36087549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7CBE-2E13-7D2E-EC02-DCC23389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B552A-F1A3-1376-B011-CE2FC1A5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440C-68B0-53BF-D5C2-C8001D34B5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43172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E9625-3AD0-65A6-1085-DE5DCA70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EF5718-BA24-D4CC-33FD-DD89722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E2618-3405-5173-6F1D-50CE9BF3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Always, always, in spite of weakness, falls and </a:t>
            </a:r>
          </a:p>
          <a:p>
            <a:r>
              <a:rPr lang="en-GB" b="0" dirty="0"/>
              <a:t>shortcomings of any kind</a:t>
            </a:r>
          </a:p>
        </p:txBody>
      </p:sp>
    </p:spTree>
    <p:extLst>
      <p:ext uri="{BB962C8B-B14F-4D97-AF65-F5344CB8AC3E}">
        <p14:creationId xmlns:p14="http://schemas.microsoft.com/office/powerpoint/2010/main" val="6809018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E3E7-AD4E-71FA-FD20-2D16E3875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11D111-8AE8-4157-4826-CA331385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E0F82-0481-E3B0-E35A-C4EC71C50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73175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65D3-8A9A-89B6-5ABE-0CDF6F244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E5292-43B2-EE27-1ECD-AA375DB7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AC0C1-DD0E-2BA8-4644-D8E993FA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141537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727406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66E2-5515-10B6-8A77-E2CDC566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F9FB8-0A21-0A10-A7DB-7CD6532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60A8A-4A6D-AB6A-5CDC-C3DAA77757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Spare us, 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39723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AC590-6559-FBDE-8CD1-0B71D5C0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4361F-2C4C-F084-F083-219707D9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1900D-A4FF-6E38-14B5-9B3B854E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58843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207306061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C2D7-7ACF-5403-62B0-587DE163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25C7D-C89E-12E3-ED0C-9AA1052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1DCAB-FDA3-758E-F787-9882CDB4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Graciously hear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752127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52BA-8DA8-C5D2-4886-05EE9338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8FFBF-6136-8B0C-A7A8-E4A7626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5B004-C6F6-C2E4-1FB7-BD8262F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9780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41146593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E03A-A345-B3CD-8DD3-4571064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458748-11F7-74F4-C1BB-C6A403CA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BC0DC-B19C-630A-5F9C-4F422264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Have mercy upon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58200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FF75-9137-01EB-3646-2FA2D53C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2FF04C-71F5-C1F0-CDA1-A12C3ECE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58812-75F6-FF98-03F0-988BE605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u="sng" dirty="0"/>
              <a:t>Leader:</a:t>
            </a:r>
            <a:r>
              <a:rPr lang="en-US" dirty="0"/>
              <a:t> </a:t>
            </a:r>
          </a:p>
          <a:p>
            <a:r>
              <a:rPr lang="en-GB" b="0" dirty="0"/>
              <a:t>Jesus, hear us!</a:t>
            </a:r>
          </a:p>
        </p:txBody>
      </p:sp>
    </p:spTree>
    <p:extLst>
      <p:ext uri="{BB962C8B-B14F-4D97-AF65-F5344CB8AC3E}">
        <p14:creationId xmlns:p14="http://schemas.microsoft.com/office/powerpoint/2010/main" val="170898535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B037-ED06-8009-D318-23F80DD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2A87E-C2A2-61D2-BD75-14D9D28E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805F-941B-713A-859F-3309D936F1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47848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6B2F-DD01-A7D8-BA98-188211D2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53DB3-6279-2B99-7E75-C847BA7D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51D9-508A-5B61-9482-1607FD07C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Jesus, graciously hear us!</a:t>
            </a:r>
          </a:p>
        </p:txBody>
      </p:sp>
    </p:spTree>
    <p:extLst>
      <p:ext uri="{BB962C8B-B14F-4D97-AF65-F5344CB8AC3E}">
        <p14:creationId xmlns:p14="http://schemas.microsoft.com/office/powerpoint/2010/main" val="407631766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FC68-5CC8-0D27-4C80-32A63AAD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6F3BC-1198-2F80-8731-2C417746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92A97-27CA-23A1-7333-7F8E34B0D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197286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026C-E50E-E3B9-79C6-179144FF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02FE9-07D4-5324-4696-AB2AEEED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FDEF-1FCD-30D6-1F1E-DE7E1195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8671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Praise be the name of the Lord!</a:t>
            </a:r>
          </a:p>
        </p:txBody>
      </p:sp>
    </p:spTree>
    <p:extLst>
      <p:ext uri="{BB962C8B-B14F-4D97-AF65-F5344CB8AC3E}">
        <p14:creationId xmlns:p14="http://schemas.microsoft.com/office/powerpoint/2010/main" val="9096932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4243-91AC-7593-CB04-BF9197EE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54030-C363-C7C2-C57E-A0A22A7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64231-FE0F-87B2-6796-29416985A2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81845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9283-2700-7C4D-25F7-483DC61B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47CE22-6A77-0AE6-3128-D84A06C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08C19-309F-187A-CF9B-E2C231F1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Let us Pray!</a:t>
            </a:r>
          </a:p>
        </p:txBody>
      </p:sp>
    </p:spTree>
    <p:extLst>
      <p:ext uri="{BB962C8B-B14F-4D97-AF65-F5344CB8AC3E}">
        <p14:creationId xmlns:p14="http://schemas.microsoft.com/office/powerpoint/2010/main" val="109073795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CED-4FAE-0260-B70D-B399B22A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EA94E7-916E-32BD-0A7C-2D8679D2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DF905-A917-A2A8-DC95-2B10E46DB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US" dirty="0"/>
              <a:t>Oh, sweet and merciful Jesus! Senor Santo Nino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0736780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60DD-FCC5-B8EF-B5D8-D8D48B32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0E320-FAE9-5DCA-4A6C-81C7F529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428E-DD36-C86D-D37C-36FE9B1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8"/>
            <a:ext cx="10515600" cy="4351338"/>
          </a:xfrm>
        </p:spPr>
        <p:txBody>
          <a:bodyPr/>
          <a:lstStyle/>
          <a:p>
            <a:r>
              <a:rPr lang="en-GB" dirty="0"/>
              <a:t>the source of all goodness, we kneel before Your sacred Image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592408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E520-122F-BACD-450B-94FDF6A9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553E9-36C5-9464-E49B-BFE277D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9C75-A5A1-45D7-0DF5-9E0DEEE9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077"/>
            <a:ext cx="10515600" cy="4351338"/>
          </a:xfrm>
        </p:spPr>
        <p:txBody>
          <a:bodyPr/>
          <a:lstStyle/>
          <a:p>
            <a:r>
              <a:rPr lang="en-GB" dirty="0"/>
              <a:t>imploring Your Divine Aid for universal peace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532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4B69-6B2A-295A-7F22-7D78DF27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2B46D4-0AD2-676F-C327-CE1F0956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79D58-995E-7A0F-0507-F317E5F81B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and brotherhood of all 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497604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B811-91F8-A7A3-053B-E269C2FB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E95F-33DD-E459-9936-6E253C1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CF48F-1879-DA58-EBE4-EC5322D23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enlighten the unbelievers and the heathens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79415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C4BA-EAF5-CEC2-8555-50E645C7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6E204D-9466-BA91-C9A5-F8C2328F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1D929-52F3-5D48-B324-AD1C889E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31"/>
            <a:ext cx="10515600" cy="4351338"/>
          </a:xfrm>
        </p:spPr>
        <p:txBody>
          <a:bodyPr/>
          <a:lstStyle/>
          <a:p>
            <a:r>
              <a:rPr lang="en-GB" dirty="0"/>
              <a:t>so that they will believe you as their true God.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664149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B2E-A987-8F7A-3097-8EE30C9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4643C1-2058-4F90-480B-9EABA481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2919A-A037-0F87-FF18-88E39BAE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Restore the faith of those who have wandered away from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951296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1CE-9958-C968-3B33-E2756CA6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498195-3D1F-B83D-183F-F0672C11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E461-684B-CA7B-2DF0-EF133219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GB" dirty="0"/>
              <a:t>bring them back to your fold with repentance in their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04609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127D-5531-10B4-47B4-E1DF118D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25E016-F303-C0D9-9BFE-9724D68AE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F635-7B61-B6A5-5017-755A26BEA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858"/>
            <a:ext cx="10515600" cy="4351338"/>
          </a:xfrm>
        </p:spPr>
        <p:txBody>
          <a:bodyPr/>
          <a:lstStyle/>
          <a:p>
            <a:r>
              <a:rPr lang="en-GB" dirty="0"/>
              <a:t>Grant also to faithful departed in Purgatory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598266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E13-946D-095C-5DAA-03CB7BD8B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57F1C1-2914-9D7B-6F25-D8CEDF6B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C0739-249D-645B-2D88-D07642C8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the remission of all their sins so that they will rest in peace forever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2514989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74E4-5FA1-D4FC-5892-4BD9422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B0346-BF39-7D69-DE9F-6D94C773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07E55-6D7E-48E2-8CF1-A4162AC3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GB" dirty="0"/>
              <a:t>Finally, nourish and strengthen our faith in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07385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3B7-05CE-83A4-9BF3-FCD0EE4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15D83-49AD-495E-6113-647D5017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80B9F-6F21-004A-72F1-5460529C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so that we will serve You faithfully on earth. AMEN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13763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5A7F5-A837-4157-2E0B-76C16E34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Lord Jesus, look kindly on my work and the work of my friends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95314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9203-19B9-5893-5883-E57FD38A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2F08C-BFC3-3ABD-A431-999CDE1A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Help me in my difficulties and decisions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3492460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2284-B08C-44EE-3A71-013C4ED5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A5C41-5C53-4FED-6A56-CF6816477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this candle be a light for you to enlighten 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904341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53065-0718-0D7E-7AE6-EA8B9A1F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A4198-63DE-6733-D846-C2E9A1FF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fire for you to burn out of me all pride, selfishness and impurity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37399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B3BF-98E1-E4ED-4C1C-9A52243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70439-3630-A4F1-EBAB-4FD72493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flame for you to bring warmth into my heart;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255933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D233-B1A0-6798-ADA4-F745AB43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E997-3DE0-A684-CA46-C10CAE39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warmth towards my family, my neighbours and all whom I meet.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27886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B163-5CE0-9505-E6D5-41959169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C6D2F-0BF6-693B-9387-F489BF9D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through the hands of Mary, Virgin and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797099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CD8-849D-3A38-0A62-2FA39E7D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14FC9-1AAA-CCF1-705C-CCEF181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place in your care, this, my special intention…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09380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3EB2-DDAA-ED44-420F-525B7894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EB0B8-414A-E155-9BE1-79C2146D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In silence – </a:t>
            </a:r>
          </a:p>
          <a:p>
            <a:r>
              <a:rPr lang="en-GB" b="0" i="1" dirty="0"/>
              <a:t>Share your prayer request to the Lord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77153140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9014-B6E4-5641-2BC7-D605DD73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FB36-4B27-77EB-55F2-743550434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sharing this candle, I wish to give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348319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4C72-5622-5029-F4A7-7AF5AC900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8F0FC-FFDF-95AF-722A-BC9E433E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something of myself; the love of my heart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478541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FDE5-53A3-2BF7-313C-4ED73559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32576-6320-A93F-34F3-8A0BA723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help me to live close to you in prayer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553645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068A-D13A-E7CB-1EC2-7152C55F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3AE2B-69CE-622C-1ABC-907BFF2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you, Jesus, thank you, Mary.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587718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8D79C-F5F9-0760-6A63-11645520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day to these islands As gift and in pledge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685857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1BB1-DA57-35D2-B2F4-CAEA42AB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5620-3940-A5C2-9288-5A200534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God sent You to us </a:t>
            </a:r>
          </a:p>
          <a:p>
            <a:r>
              <a:rPr lang="en-GB" dirty="0"/>
              <a:t>O beloved Child And always You have been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17004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C7D-B9B8-3BD1-5E9A-6F7A4DD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8CC1-1FED-5DC8-34F4-9881A6FB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33" y="720090"/>
            <a:ext cx="9110057" cy="5417819"/>
          </a:xfrm>
        </p:spPr>
        <p:txBody>
          <a:bodyPr/>
          <a:lstStyle/>
          <a:p>
            <a:r>
              <a:rPr lang="en-GB" dirty="0"/>
              <a:t>The light of our souls </a:t>
            </a:r>
          </a:p>
          <a:p>
            <a:r>
              <a:rPr lang="en-GB" dirty="0"/>
              <a:t>The guide of our people</a:t>
            </a:r>
          </a:p>
          <a:p>
            <a:r>
              <a:rPr lang="en-GB" dirty="0"/>
              <a:t> The flame in our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60360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F756-F910-AF52-7E9D-F27C731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4121-38F0-EB2A-CA57-CE493394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81014187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3EB4-D2DC-A7FF-3871-8E7EE6E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2EF19-4F04-F47C-469C-64C42BFF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686369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739F-E95A-9C7F-8152-2B5D78BD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4008-94A6-4E24-95D6-2699CF493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62767475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F0E4-70F6-3FA0-4DFF-EC0ED72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789C-8BBB-2EDB-72B8-79E94A49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52395088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9AAA-CADE-1FB1-B6BE-B374430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7020F-C59F-EC93-095E-A2B1CA80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ship You were sailing arrived at our shores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3080278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DC2C-F88E-61C0-ABB4-272C56B4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997-C74A-5EEB-7117-3951426B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this land </a:t>
            </a:r>
          </a:p>
          <a:p>
            <a:r>
              <a:rPr lang="en-GB" dirty="0"/>
              <a:t>The Pearl of the seas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66690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009-3A1C-37C7-D617-2D8C351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A27-1ECF-8427-1B0E-34971B9E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You had decided </a:t>
            </a:r>
          </a:p>
          <a:p>
            <a:r>
              <a:rPr lang="en-GB" dirty="0"/>
              <a:t>To stay in this soil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0755774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4C40-6469-E5BC-EAD2-136DEF91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5787-907C-BDF7-CB1E-B0E57FC7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our people And give us a name.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3061163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BC7F-1BE5-30EE-122A-1AD89AF0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0023-92BE-4EE8-D47D-2803947D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66790202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2E2-7854-EECB-8A72-9F7FC981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2873B-B487-C85B-B130-AD174751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34688128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F5BB-92AB-8700-BA18-BBBCA356A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FDB3-DA59-6A63-A474-094FE7BEF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7562546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1E03-BB7A-05DA-5D1E-A3D80D3F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49F3-964E-BA35-9729-E8F2612E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1627282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526E-E90B-77B1-F00C-D0E1FEB7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CDA93-88ED-2082-7CBD-6DB2E37B8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queen and the Rajah  Accepting the faith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126148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1C0A-0A9C-C8DC-F069-21998924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291B-6CB6-CD3C-CAE7-C22E08DD8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Received You in their arms</a:t>
            </a:r>
          </a:p>
          <a:p>
            <a:r>
              <a:rPr lang="en-GB" dirty="0"/>
              <a:t> And fell on their knees;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583680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3975-1AA0-A6F2-5F54-18927846A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C3DD1-759B-2168-E778-C6290243C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welcomed your presence </a:t>
            </a:r>
          </a:p>
          <a:p>
            <a:r>
              <a:rPr lang="en-GB" dirty="0"/>
              <a:t>And called on Your name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130322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003B-DA6D-6B92-6CBC-37AA99A4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50C4-7D58-03E0-B90E-5BA2A60E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ask for Your blessing And help in their needs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814664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FEC-FACB-5130-F83C-52EBA4A3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0183-0938-F910-C62F-A193159C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874089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FE56-55CA-3C44-110A-CC4C2A14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B297-13BE-C159-53EF-1D00DC5B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25107712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FF28-6057-4B12-748A-949E343F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722C-C788-C804-01C0-DF34BCFD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2813378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1D06-CBA8-9574-BB40-A18E1DB9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41CF-4CD2-BE42-BCE5-CC96AE4F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4016127639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F15E-BAA2-28FF-46BD-8D624044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D77C-D9F4-DF7C-F8C9-98F0095A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ships in the orient With soldiers arrived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981109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81C6-CA3F-8022-13E9-F9C52DD4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AA22-4C8C-EB7E-AADA-EF7B4EB6A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searching for gold They found You instead;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853439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197B-4FAC-E4B7-0D0A-75BE3F04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1D08-F330-BC07-73FA-B738E14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Legaspi, Urdaneta, the Rajah, the queen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369473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4F7-3B33-C000-4F44-0B5A836F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5BCF-C04D-8D5A-C568-973982204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Their subjects, our people Proclaimed You their King.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22093943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B2A3-E04B-B4FD-B38C-E9DDE38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E666-D84A-F06C-7697-8148B1F6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46461277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3C01-54E8-9CFA-E091-0F904E9B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41CE-FD93-9866-AFEE-1732F616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0965225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F4EF-0A8B-8AE5-8230-CF8D3D3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E87-C279-A1A3-C365-3C926B7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3528963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34D3-5CFD-3545-C8A9-F7F49EBA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E730-331D-F926-7C8D-807749135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50528342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6589-017C-AC70-A353-4322D30A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C5CB-50DF-44FB-706F-C98E9F9C9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one as a nation</a:t>
            </a:r>
          </a:p>
          <a:p>
            <a:r>
              <a:rPr lang="en-GB" dirty="0"/>
              <a:t> We pay You respect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772618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A326-98CC-D514-7263-E1E66A71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A216-2E15-83CA-D55E-02517C11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people did pledge</a:t>
            </a:r>
          </a:p>
          <a:p>
            <a:r>
              <a:rPr lang="en-GB" dirty="0"/>
              <a:t>A long time ago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856099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08-7444-8325-2840-AE4FFB10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EFF6-4038-DE9C-12FB-92592F2D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9421252" cy="5417819"/>
          </a:xfrm>
        </p:spPr>
        <p:txBody>
          <a:bodyPr/>
          <a:lstStyle/>
          <a:p>
            <a:r>
              <a:rPr lang="en-GB" dirty="0"/>
              <a:t>We ask You to hear, the prayers of all </a:t>
            </a:r>
          </a:p>
          <a:p>
            <a:r>
              <a:rPr lang="en-GB" dirty="0"/>
              <a:t>The sad and forsaken</a:t>
            </a:r>
          </a:p>
          <a:p>
            <a:r>
              <a:rPr lang="en-GB" dirty="0"/>
              <a:t> The poor and the sick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064238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CFD01-BB28-C0B1-2F0A-3D5FE9C4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DA0B-4694-228F-B236-E01DFC67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242171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E3442-5ADC-B985-6BE8-705849C4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8DCB-309F-CFAD-AF2C-8F519B9B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4434155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0705-9ED9-A687-B31F-FBF11B4B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DABB-CCCF-E9E1-47D9-297E9C8B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78899049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C690-0B28-2E98-D165-D6B32128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E5CB-20CC-BCDA-107C-4B650918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15722136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09273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8DF9-5FE6-DB8C-1F4A-F5ECD26A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578D8-1CAD-2AEF-678F-97A44CAD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NZ" dirty="0"/>
              <a:t>O miraculous Santo Nino! Prostrate before your sacred Image</a:t>
            </a:r>
          </a:p>
        </p:txBody>
      </p:sp>
    </p:spTree>
    <p:extLst>
      <p:ext uri="{BB962C8B-B14F-4D97-AF65-F5344CB8AC3E}">
        <p14:creationId xmlns:p14="http://schemas.microsoft.com/office/powerpoint/2010/main" val="1872530853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A539-4764-17F8-5F36-5400CACC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C5411-FF41-8531-CFF6-A1210494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we beseech You to cast a merciful look on our troubled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079356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5D7-F45F-B947-1D69-985A55C9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4DFDE9-EE9A-4A88-2721-2E9A2D02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Let Your tender love, so inclined to pity, be softened at our prayers</a:t>
            </a:r>
          </a:p>
        </p:txBody>
      </p:sp>
    </p:spTree>
    <p:extLst>
      <p:ext uri="{BB962C8B-B14F-4D97-AF65-F5344CB8AC3E}">
        <p14:creationId xmlns:p14="http://schemas.microsoft.com/office/powerpoint/2010/main" val="3207032853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20A0-706B-0FAA-FE8C-9398EA38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BC6FE-09F0-9334-ED2D-70E81A23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45" y="720090"/>
            <a:ext cx="8400506" cy="5417819"/>
          </a:xfrm>
        </p:spPr>
        <p:txBody>
          <a:bodyPr/>
          <a:lstStyle/>
          <a:p>
            <a:r>
              <a:rPr lang="en-GB" dirty="0"/>
              <a:t>and grant us the grace for which we ardently implore You</a:t>
            </a:r>
          </a:p>
        </p:txBody>
      </p:sp>
    </p:spTree>
    <p:extLst>
      <p:ext uri="{BB962C8B-B14F-4D97-AF65-F5344CB8AC3E}">
        <p14:creationId xmlns:p14="http://schemas.microsoft.com/office/powerpoint/2010/main" val="380476177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F730-DC85-9B8F-B783-6AA1E5DB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27972-7B72-CB0D-9C79-FAEEE256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Take from us all unbearable affliction and despair</a:t>
            </a:r>
          </a:p>
        </p:txBody>
      </p:sp>
    </p:spTree>
    <p:extLst>
      <p:ext uri="{BB962C8B-B14F-4D97-AF65-F5344CB8AC3E}">
        <p14:creationId xmlns:p14="http://schemas.microsoft.com/office/powerpoint/2010/main" val="426358273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569F-BE6D-032E-441D-3DC92E695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584A8-EB76-201F-DFF4-05E6525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For Your sacred infancy’s sake</a:t>
            </a:r>
          </a:p>
        </p:txBody>
      </p:sp>
    </p:spTree>
    <p:extLst>
      <p:ext uri="{BB962C8B-B14F-4D97-AF65-F5344CB8AC3E}">
        <p14:creationId xmlns:p14="http://schemas.microsoft.com/office/powerpoint/2010/main" val="2149829498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8DAE-E98E-C2B4-9A07-21ABD5D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C4BAF0-8AD9-2592-FF18-C132F32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hear our prayers and send us consolation and aid</a:t>
            </a:r>
          </a:p>
        </p:txBody>
      </p:sp>
    </p:spTree>
    <p:extLst>
      <p:ext uri="{BB962C8B-B14F-4D97-AF65-F5344CB8AC3E}">
        <p14:creationId xmlns:p14="http://schemas.microsoft.com/office/powerpoint/2010/main" val="3744889138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9431-7419-3921-CB8E-78580EF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291B34-9E75-290F-C8B0-7D3E78D8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710749" cy="5417819"/>
          </a:xfrm>
        </p:spPr>
        <p:txBody>
          <a:bodyPr/>
          <a:lstStyle/>
          <a:p>
            <a:r>
              <a:rPr lang="en-GB" dirty="0"/>
              <a:t>that we may praise You, with the Father </a:t>
            </a:r>
          </a:p>
          <a:p>
            <a:r>
              <a:rPr lang="en-GB" dirty="0"/>
              <a:t>and the Holy Spirit, forever and ever. AMEN</a:t>
            </a:r>
          </a:p>
        </p:txBody>
      </p:sp>
    </p:spTree>
    <p:extLst>
      <p:ext uri="{BB962C8B-B14F-4D97-AF65-F5344CB8AC3E}">
        <p14:creationId xmlns:p14="http://schemas.microsoft.com/office/powerpoint/2010/main" val="2687128954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2232</TotalTime>
  <Words>2176</Words>
  <Application>Microsoft Macintosh PowerPoint</Application>
  <PresentationFormat>Widescreen</PresentationFormat>
  <Paragraphs>291</Paragraphs>
  <Slides>186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186</vt:i4>
      </vt:variant>
    </vt:vector>
  </HeadingPairs>
  <TitlesOfParts>
    <vt:vector size="191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I believe in God, the Father almighty, Creator of heaven and earth,</vt:lpstr>
      <vt:lpstr>and in Jesus Christ, his only Son, our Lord,</vt:lpstr>
      <vt:lpstr>who was conceived by the Holy Spirit, born of the Virgin Mary, suffered under Pontius Pilate,</vt:lpstr>
      <vt:lpstr>was crucified, died and was buried;</vt:lpstr>
      <vt:lpstr>he descended into hell; on the third day he rose again from the dead; he ascended into heaven,</vt:lpstr>
      <vt:lpstr>and is seated at the right hand of God the Father almighty;</vt:lpstr>
      <vt:lpstr>from there he will come to judge the living and the dead.</vt:lpstr>
      <vt:lpstr>I believe in the Holy Spirit, the holy catholic Church, the communion of saints,</vt:lpstr>
      <vt:lpstr>the forgiveness of sins, the resurrection of the body, and life everlasting. Amen.</vt:lpstr>
      <vt:lpstr>Our Father, who art in heaven, hallowed be your name; </vt:lpstr>
      <vt:lpstr>your kingdom come; your will be done on earth as it is in heaven.</vt:lpstr>
      <vt:lpstr>Give us this day our daily bread; and forgive us our trespasses</vt:lpstr>
      <vt:lpstr>as we forgive those who trespass against us</vt:lpstr>
      <vt:lpstr>and lead us not into temptation; but deliver us from evil. Amen.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Glory be to the father, and to the son, and to the Holy Spirit.</vt:lpstr>
      <vt:lpstr>As it was in the beginning, is now and ever shall be, world without end. 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1 Petition Prayer</vt:lpstr>
      <vt:lpstr>Day 1 Petition Prayer</vt:lpstr>
      <vt:lpstr>Day 1 Petition Prayer</vt:lpstr>
      <vt:lpstr>Day 1 Petition Prayer</vt:lpstr>
      <vt:lpstr>Day 1 Petition Prayer</vt:lpstr>
      <vt:lpstr>Day 1 Petition Prayer</vt:lpstr>
      <vt:lpstr>Day 1 Petition Prayer</vt:lpstr>
      <vt:lpstr>PowerPoint Presentation</vt:lpstr>
      <vt:lpstr>PowerPoint Presentation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18</cp:revision>
  <dcterms:created xsi:type="dcterms:W3CDTF">2024-10-25T04:57:54Z</dcterms:created>
  <dcterms:modified xsi:type="dcterms:W3CDTF">2025-12-18T02:37:59Z</dcterms:modified>
</cp:coreProperties>
</file>