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70" r:id="rId6"/>
  </p:sldMasterIdLst>
  <p:notesMasterIdLst>
    <p:notesMasterId r:id="rId161"/>
  </p:notesMasterIdLst>
  <p:sldIdLst>
    <p:sldId id="3151" r:id="rId7"/>
    <p:sldId id="3150" r:id="rId8"/>
    <p:sldId id="3189" r:id="rId9"/>
    <p:sldId id="3028" r:id="rId10"/>
    <p:sldId id="2639" r:id="rId11"/>
    <p:sldId id="2684" r:id="rId12"/>
    <p:sldId id="2683" r:id="rId13"/>
    <p:sldId id="481" r:id="rId14"/>
    <p:sldId id="3036" r:id="rId15"/>
    <p:sldId id="3037" r:id="rId16"/>
    <p:sldId id="3152" r:id="rId17"/>
    <p:sldId id="3038" r:id="rId18"/>
    <p:sldId id="3039" r:id="rId19"/>
    <p:sldId id="3153" r:id="rId20"/>
    <p:sldId id="3154" r:id="rId21"/>
    <p:sldId id="2685" r:id="rId22"/>
    <p:sldId id="332" r:id="rId23"/>
    <p:sldId id="335" r:id="rId24"/>
    <p:sldId id="334" r:id="rId25"/>
    <p:sldId id="2686" r:id="rId26"/>
    <p:sldId id="2688" r:id="rId27"/>
    <p:sldId id="2689" r:id="rId28"/>
    <p:sldId id="3174" r:id="rId29"/>
    <p:sldId id="2698" r:id="rId30"/>
    <p:sldId id="2609" r:id="rId31"/>
    <p:sldId id="3175" r:id="rId32"/>
    <p:sldId id="2608" r:id="rId33"/>
    <p:sldId id="3176" r:id="rId34"/>
    <p:sldId id="3173" r:id="rId35"/>
    <p:sldId id="2607" r:id="rId36"/>
    <p:sldId id="3197" r:id="rId37"/>
    <p:sldId id="3198" r:id="rId38"/>
    <p:sldId id="3199" r:id="rId39"/>
    <p:sldId id="3200" r:id="rId40"/>
    <p:sldId id="3190" r:id="rId41"/>
    <p:sldId id="3201" r:id="rId42"/>
    <p:sldId id="3202" r:id="rId43"/>
    <p:sldId id="3194" r:id="rId44"/>
    <p:sldId id="3195" r:id="rId45"/>
    <p:sldId id="3196" r:id="rId46"/>
    <p:sldId id="3177" r:id="rId47"/>
    <p:sldId id="256" r:id="rId48"/>
    <p:sldId id="337" r:id="rId49"/>
    <p:sldId id="343" r:id="rId50"/>
    <p:sldId id="344" r:id="rId51"/>
    <p:sldId id="346" r:id="rId52"/>
    <p:sldId id="345" r:id="rId53"/>
    <p:sldId id="347" r:id="rId54"/>
    <p:sldId id="348" r:id="rId55"/>
    <p:sldId id="349" r:id="rId56"/>
    <p:sldId id="350" r:id="rId57"/>
    <p:sldId id="351" r:id="rId58"/>
    <p:sldId id="352" r:id="rId59"/>
    <p:sldId id="353" r:id="rId60"/>
    <p:sldId id="354" r:id="rId61"/>
    <p:sldId id="355" r:id="rId62"/>
    <p:sldId id="356" r:id="rId63"/>
    <p:sldId id="357" r:id="rId64"/>
    <p:sldId id="359" r:id="rId65"/>
    <p:sldId id="358" r:id="rId66"/>
    <p:sldId id="360" r:id="rId67"/>
    <p:sldId id="361" r:id="rId68"/>
    <p:sldId id="362" r:id="rId69"/>
    <p:sldId id="363" r:id="rId70"/>
    <p:sldId id="293" r:id="rId71"/>
    <p:sldId id="3178" r:id="rId72"/>
    <p:sldId id="3157" r:id="rId73"/>
    <p:sldId id="3158" r:id="rId74"/>
    <p:sldId id="3159" r:id="rId75"/>
    <p:sldId id="3160" r:id="rId76"/>
    <p:sldId id="3161" r:id="rId77"/>
    <p:sldId id="3162" r:id="rId78"/>
    <p:sldId id="3163" r:id="rId79"/>
    <p:sldId id="2443" r:id="rId80"/>
    <p:sldId id="2682" r:id="rId81"/>
    <p:sldId id="2693" r:id="rId82"/>
    <p:sldId id="375" r:id="rId83"/>
    <p:sldId id="3164" r:id="rId84"/>
    <p:sldId id="377" r:id="rId85"/>
    <p:sldId id="378" r:id="rId86"/>
    <p:sldId id="379" r:id="rId87"/>
    <p:sldId id="2692" r:id="rId88"/>
    <p:sldId id="382" r:id="rId89"/>
    <p:sldId id="384" r:id="rId90"/>
    <p:sldId id="385" r:id="rId91"/>
    <p:sldId id="2691" r:id="rId92"/>
    <p:sldId id="386" r:id="rId93"/>
    <p:sldId id="388" r:id="rId94"/>
    <p:sldId id="389" r:id="rId95"/>
    <p:sldId id="390" r:id="rId96"/>
    <p:sldId id="391" r:id="rId97"/>
    <p:sldId id="392" r:id="rId98"/>
    <p:sldId id="393" r:id="rId99"/>
    <p:sldId id="2641" r:id="rId100"/>
    <p:sldId id="394" r:id="rId101"/>
    <p:sldId id="396" r:id="rId102"/>
    <p:sldId id="397" r:id="rId103"/>
    <p:sldId id="398" r:id="rId104"/>
    <p:sldId id="399" r:id="rId105"/>
    <p:sldId id="400" r:id="rId106"/>
    <p:sldId id="3165" r:id="rId107"/>
    <p:sldId id="3166" r:id="rId108"/>
    <p:sldId id="3167" r:id="rId109"/>
    <p:sldId id="3168" r:id="rId110"/>
    <p:sldId id="3169" r:id="rId111"/>
    <p:sldId id="3170" r:id="rId112"/>
    <p:sldId id="3171" r:id="rId113"/>
    <p:sldId id="3172" r:id="rId114"/>
    <p:sldId id="3182" r:id="rId115"/>
    <p:sldId id="3183" r:id="rId116"/>
    <p:sldId id="3184" r:id="rId117"/>
    <p:sldId id="3185" r:id="rId118"/>
    <p:sldId id="3186" r:id="rId119"/>
    <p:sldId id="3187" r:id="rId120"/>
    <p:sldId id="3188" r:id="rId121"/>
    <p:sldId id="2640" r:id="rId122"/>
    <p:sldId id="401" r:id="rId123"/>
    <p:sldId id="403" r:id="rId124"/>
    <p:sldId id="404" r:id="rId125"/>
    <p:sldId id="405" r:id="rId126"/>
    <p:sldId id="406" r:id="rId127"/>
    <p:sldId id="407" r:id="rId128"/>
    <p:sldId id="408" r:id="rId129"/>
    <p:sldId id="409" r:id="rId130"/>
    <p:sldId id="410" r:id="rId131"/>
    <p:sldId id="411" r:id="rId132"/>
    <p:sldId id="412" r:id="rId133"/>
    <p:sldId id="2642" r:id="rId134"/>
    <p:sldId id="413" r:id="rId135"/>
    <p:sldId id="415" r:id="rId136"/>
    <p:sldId id="416" r:id="rId137"/>
    <p:sldId id="3179" r:id="rId138"/>
    <p:sldId id="3180" r:id="rId139"/>
    <p:sldId id="3181" r:id="rId140"/>
    <p:sldId id="2643" r:id="rId141"/>
    <p:sldId id="417" r:id="rId142"/>
    <p:sldId id="419" r:id="rId143"/>
    <p:sldId id="420" r:id="rId144"/>
    <p:sldId id="421" r:id="rId145"/>
    <p:sldId id="422" r:id="rId146"/>
    <p:sldId id="423" r:id="rId147"/>
    <p:sldId id="424" r:id="rId148"/>
    <p:sldId id="425" r:id="rId149"/>
    <p:sldId id="426" r:id="rId150"/>
    <p:sldId id="2644" r:id="rId151"/>
    <p:sldId id="427" r:id="rId152"/>
    <p:sldId id="429" r:id="rId153"/>
    <p:sldId id="430" r:id="rId154"/>
    <p:sldId id="431" r:id="rId155"/>
    <p:sldId id="2680" r:id="rId156"/>
    <p:sldId id="2696" r:id="rId157"/>
    <p:sldId id="2645" r:id="rId158"/>
    <p:sldId id="2678" r:id="rId159"/>
    <p:sldId id="331" r:id="rId16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74"/>
            <p14:sldId id="2698"/>
            <p14:sldId id="2609"/>
            <p14:sldId id="3175"/>
            <p14:sldId id="2608"/>
            <p14:sldId id="3176"/>
            <p14:sldId id="3173"/>
            <p14:sldId id="2607"/>
          </p14:sldIdLst>
        </p14:section>
        <p14:section name="Gospel Acclamation 1" id="{5EA2EC06-8E09-9143-A448-67CFA347065C}">
          <p14:sldIdLst>
            <p14:sldId id="3197"/>
            <p14:sldId id="3198"/>
          </p14:sldIdLst>
        </p14:section>
        <p14:section name="Gospel Acclamation 2" id="{86255F86-42EA-B24C-9949-94A6BA533978}">
          <p14:sldIdLst>
            <p14:sldId id="3199"/>
            <p14:sldId id="3200"/>
          </p14:sldIdLst>
        </p14:section>
        <p14:section name="Awit pambungad sa mabuting balita" id="{9933342C-0B0E-A543-9916-87DA9387400C}">
          <p14:sldIdLst>
            <p14:sldId id="3190"/>
            <p14:sldId id="3201"/>
            <p14:sldId id="3202"/>
            <p14:sldId id="3194"/>
            <p14:sldId id="3195"/>
            <p14:sldId id="3196"/>
            <p14:sldId id="3177"/>
            <p14:sldId id="256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78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42" autoAdjust="0"/>
    <p:restoredTop sz="95682"/>
  </p:normalViewPr>
  <p:slideViewPr>
    <p:cSldViewPr snapToGrid="0">
      <p:cViewPr varScale="1">
        <p:scale>
          <a:sx n="109" d="100"/>
          <a:sy n="109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159" Type="http://schemas.openxmlformats.org/officeDocument/2006/relationships/slide" Target="slides/slide153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53" Type="http://schemas.openxmlformats.org/officeDocument/2006/relationships/slide" Target="slides/slide47.xml"/><Relationship Id="rId74" Type="http://schemas.openxmlformats.org/officeDocument/2006/relationships/slide" Target="slides/slide68.xml"/><Relationship Id="rId128" Type="http://schemas.openxmlformats.org/officeDocument/2006/relationships/slide" Target="slides/slide122.xml"/><Relationship Id="rId149" Type="http://schemas.openxmlformats.org/officeDocument/2006/relationships/slide" Target="slides/slide143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89.xml"/><Relationship Id="rId160" Type="http://schemas.openxmlformats.org/officeDocument/2006/relationships/slide" Target="slides/slide154.xml"/><Relationship Id="rId22" Type="http://schemas.openxmlformats.org/officeDocument/2006/relationships/slide" Target="slides/slide16.xml"/><Relationship Id="rId43" Type="http://schemas.openxmlformats.org/officeDocument/2006/relationships/slide" Target="slides/slide37.xml"/><Relationship Id="rId64" Type="http://schemas.openxmlformats.org/officeDocument/2006/relationships/slide" Target="slides/slide58.xml"/><Relationship Id="rId118" Type="http://schemas.openxmlformats.org/officeDocument/2006/relationships/slide" Target="slides/slide112.xml"/><Relationship Id="rId139" Type="http://schemas.openxmlformats.org/officeDocument/2006/relationships/slide" Target="slides/slide133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slide" Target="slides/slide139.xml"/><Relationship Id="rId161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51" Type="http://schemas.openxmlformats.org/officeDocument/2006/relationships/slide" Target="slides/slide145.xml"/><Relationship Id="rId156" Type="http://schemas.openxmlformats.org/officeDocument/2006/relationships/slide" Target="slides/slide15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slide" Target="slides/slide14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162" Type="http://schemas.openxmlformats.org/officeDocument/2006/relationships/presProps" Target="pres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157" Type="http://schemas.openxmlformats.org/officeDocument/2006/relationships/slide" Target="slides/slide15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52" Type="http://schemas.openxmlformats.org/officeDocument/2006/relationships/slide" Target="slides/slide14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slide" Target="slides/slide14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163" Type="http://schemas.openxmlformats.org/officeDocument/2006/relationships/viewProps" Target="viewProps.xml"/><Relationship Id="rId3" Type="http://schemas.openxmlformats.org/officeDocument/2006/relationships/customXml" Target="../customXml/item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158" Type="http://schemas.openxmlformats.org/officeDocument/2006/relationships/slide" Target="slides/slide152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3" Type="http://schemas.openxmlformats.org/officeDocument/2006/relationships/slide" Target="slides/slide147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43" Type="http://schemas.openxmlformats.org/officeDocument/2006/relationships/slide" Target="slides/slide137.xml"/><Relationship Id="rId148" Type="http://schemas.openxmlformats.org/officeDocument/2006/relationships/slide" Target="slides/slide142.xml"/><Relationship Id="rId16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54" Type="http://schemas.openxmlformats.org/officeDocument/2006/relationships/slide" Target="slides/slide148.xml"/><Relationship Id="rId16" Type="http://schemas.openxmlformats.org/officeDocument/2006/relationships/slide" Target="slides/slide10.xml"/><Relationship Id="rId37" Type="http://schemas.openxmlformats.org/officeDocument/2006/relationships/slide" Target="slides/slide31.xml"/><Relationship Id="rId58" Type="http://schemas.openxmlformats.org/officeDocument/2006/relationships/slide" Target="slides/slide52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44" Type="http://schemas.openxmlformats.org/officeDocument/2006/relationships/slide" Target="slides/slide138.xml"/><Relationship Id="rId90" Type="http://schemas.openxmlformats.org/officeDocument/2006/relationships/slide" Target="slides/slide84.xml"/><Relationship Id="rId165" Type="http://schemas.openxmlformats.org/officeDocument/2006/relationships/tableStyles" Target="tableStyles.xml"/><Relationship Id="rId27" Type="http://schemas.openxmlformats.org/officeDocument/2006/relationships/slide" Target="slides/slide21.xml"/><Relationship Id="rId48" Type="http://schemas.openxmlformats.org/officeDocument/2006/relationships/slide" Target="slides/slide42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34" Type="http://schemas.openxmlformats.org/officeDocument/2006/relationships/slide" Target="slides/slide128.xml"/><Relationship Id="rId80" Type="http://schemas.openxmlformats.org/officeDocument/2006/relationships/slide" Target="slides/slide74.xml"/><Relationship Id="rId155" Type="http://schemas.openxmlformats.org/officeDocument/2006/relationships/slide" Target="slides/slide1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9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8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8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4777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0253-0128-AADE-AF4D-18B39F4F1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B69CAD-F040-8213-EC5E-38687D8A5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182DE-A99F-A3EA-DA76-7348DDD6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7F352-FD25-3F15-ED67-4B6EBAD3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95610-D2AF-CA4E-8260-D1886661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70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63AE-BB56-6763-D0D3-5C3AD509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4A39-E578-C84F-E077-623B52333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097BD-069A-0D85-2144-0466F0E46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FDAA9-8C20-AC52-A85F-F86451D7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2620D-3164-91C1-F0F9-84E13114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1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0CE8-EDBA-4AC7-EC51-C7D2A129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8C6CB-220B-B1F1-CBDD-BE437B2EA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12896-D3F1-F87E-4A96-5DAD0584C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08DE7-E08F-46B8-D943-F76515FA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E508C-4CBF-2F1C-C7A9-7B57BD0C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81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0148-294E-82B8-2A28-11E91B4A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C40D3-663E-9E92-6CFB-35A4B9EB6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C7ED1-C8C2-6B5C-EA4F-453FDFEC4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97F3-65E4-20D6-48F9-0D61B7AE7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620AD-748B-95DE-E52D-3B473B727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52761-218E-EE1E-4D9C-AD37D82D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15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4C748-775D-CDCE-B048-46DB1B4A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9A055-F480-AAB7-8B1D-D63C0FCBB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A4A65-4E44-8462-BB46-CFB161840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4CC12-4F8A-324C-C1FE-10E8A838F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E61A19-F985-1DD8-7DE8-CCB998CD87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2E97D2-B24E-C4BC-B6E2-329F7ABA4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3B996A-49A5-BDE9-8FA6-A6F96E49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4824B-489F-6D3B-CEFA-57799F14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46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72C61-8650-3183-6B1B-9BCCFD6F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10B32-0896-7582-25FC-F95E5C76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25E00-2051-5FAB-062D-1277C0C6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5E84C-AE73-2C4C-CF26-F2D0B17D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98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4D9042-8ABE-3F60-89A5-1B62A71B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FE1101-845D-77DB-1021-E88C251F0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3002C-FA7C-2FEE-26A6-3D4C3B2E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82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21EE-6584-054D-7F7A-FC31AC46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00D0D-2336-5A33-F6A3-03939683C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B1698-0AD3-C3E3-583A-2160D7ED2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9DD8-E758-7919-2EED-E4122D02F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95EA3-E4C7-C2C0-FB11-59551202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2483C-348F-7348-696D-AAD923C4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29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71AE-B1C1-CCF5-BFE2-32F68D516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1E3437-4114-09B1-9F1C-B83E5B89F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B17ED-9B1C-3152-696A-D6955F639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07B5D-4597-83C3-E4D7-C8B0E2E4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44D07A-4297-AEB3-3875-6682E7628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DED82-650F-E125-1785-6DD33946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0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3A70-4C43-7BCA-66B9-3526067F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28D0-B3CB-C4BC-314C-8E3069D91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CD676-DE08-8B07-2D89-851A4FF5F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27EE4-5BBE-A8CD-B95A-3E796D14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515D3-713C-388E-C21B-42CB39BA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608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FC33A0-7B90-D4BC-6788-7EA11D961A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FA46E-0086-36ED-4B3A-0600F72D6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CA6E4-3C80-0F38-A0AA-2F406713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A2F5D-70E9-EA57-1B5A-6306C7A6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2432D-A283-A552-798A-20058961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9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B84B0-6367-1563-E7C9-B7BC5B1A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3336-5D86-A1D3-8EA4-46443E652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E19BF-DD38-B943-23DB-68A37B88B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E0800-E5AF-78C7-FB2A-0BB6E82A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4EAE3-4383-5F37-EA9E-ED29EA297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9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email this finished template to </a:t>
            </a:r>
            <a:r>
              <a:rPr lang="en-US" sz="3600" u="sng" dirty="0">
                <a:solidFill>
                  <a:srgbClr val="FBBC04"/>
                </a:solidFill>
              </a:rPr>
              <a:t>technology.AV@acfc-catholic.org.nz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make sure that you update the readings and the prayer of the faithful responses</a:t>
            </a:r>
            <a:endParaRPr lang="en-US" sz="36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2381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BBC0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BBC0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SINGING OF GLORIA IS OMITTED DURING THE SEASON OF LENT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FBBC04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FBBC04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E767-C6E9-1341-86DA-56F80A4A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/>
              <a:t>Pagsisisi</a:t>
            </a:r>
            <a:endParaRPr lang="en-NZ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I ask the blessed Mary, ever virgin </a:t>
            </a:r>
            <a:r>
              <a:rPr lang="en-NZ" dirty="0">
                <a:solidFill>
                  <a:srgbClr val="FBBC0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And to you my brothers and sisters</a:t>
            </a:r>
            <a:r>
              <a:rPr lang="nn-NO" dirty="0">
                <a:solidFill>
                  <a:srgbClr val="FBBC04"/>
                </a:solidFill>
              </a:rPr>
              <a:t> </a:t>
            </a:r>
            <a:endParaRPr lang="en-NZ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To pray for me to the Lord our God.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>
                <a:latin typeface="Aptos Display" panose="020B0004020202020204" pitchFamily="34" charset="0"/>
              </a:rPr>
              <a:t>Pagsisisi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Lord,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Christ,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Lord,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B9D4225-BF3B-8D95-3E1D-B8BAB802D4F9}"/>
              </a:ext>
            </a:extLst>
          </p:cNvPr>
          <p:cNvSpPr txBox="1">
            <a:spLocks/>
          </p:cNvSpPr>
          <p:nvPr/>
        </p:nvSpPr>
        <p:spPr>
          <a:xfrm>
            <a:off x="643890" y="2796126"/>
            <a:ext cx="10904220" cy="3054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96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Exodo</a:t>
            </a:r>
            <a:r>
              <a:rPr lang="nl-NL" sz="96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17: 3-7 Exodus 17:3-7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28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892E15-8F5A-6AC1-55BD-E0C572BA942D}"/>
              </a:ext>
            </a:extLst>
          </p:cNvPr>
          <p:cNvSpPr txBox="1">
            <a:spLocks/>
          </p:cNvSpPr>
          <p:nvPr/>
        </p:nvSpPr>
        <p:spPr>
          <a:xfrm>
            <a:off x="643890" y="2915892"/>
            <a:ext cx="10904220" cy="276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Psalm Response</a:t>
            </a:r>
          </a:p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</a:t>
            </a:r>
            <a:r>
              <a:rPr lang="nl-NL" sz="80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0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10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3D4804-C101-12E9-ACAF-5A2488DE9708}"/>
              </a:ext>
            </a:extLst>
          </p:cNvPr>
          <p:cNvSpPr txBox="1">
            <a:spLocks/>
          </p:cNvSpPr>
          <p:nvPr/>
        </p:nvSpPr>
        <p:spPr>
          <a:xfrm>
            <a:off x="643890" y="2846822"/>
            <a:ext cx="10904220" cy="2948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Roma 5: 1-2. 5-8 Romans 5:1-2, 5-8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427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B81DD-7B60-BC4D-A3B5-405539AD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BACD2-BE16-BB20-3447-2B82839E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172974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2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94D7A7-513B-8CB9-7DE8-42930337D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Papuri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‘</a:t>
            </a:r>
            <a:r>
              <a:rPr lang="en-US" dirty="0" err="1"/>
              <a:t>Yo</a:t>
            </a:r>
            <a:r>
              <a:rPr lang="en-US" dirty="0"/>
              <a:t>, O Kristo </a:t>
            </a:r>
            <a:r>
              <a:rPr lang="en-US" dirty="0" err="1"/>
              <a:t>Hesus</a:t>
            </a:r>
            <a:endParaRPr lang="en-US" dirty="0"/>
          </a:p>
          <a:p>
            <a:r>
              <a:rPr lang="en-US" b="0" i="1" dirty="0">
                <a:solidFill>
                  <a:srgbClr val="FBBC04"/>
                </a:solidFill>
              </a:rPr>
              <a:t>Praise to You, 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95223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18C95-EB60-9773-5367-FA34BCB00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50BCBB-ABFF-CBD6-A9E4-F362D3EAC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42" y="720090"/>
            <a:ext cx="9723458" cy="5417819"/>
          </a:xfrm>
        </p:spPr>
        <p:txBody>
          <a:bodyPr/>
          <a:lstStyle/>
          <a:p>
            <a:r>
              <a:rPr lang="en-US" dirty="0"/>
              <a:t>Hari ng  </a:t>
            </a:r>
            <a:r>
              <a:rPr lang="en-US" dirty="0" err="1"/>
              <a:t>kaluwalhatiang</a:t>
            </a:r>
            <a:r>
              <a:rPr lang="en-US" dirty="0"/>
              <a:t> </a:t>
            </a:r>
            <a:r>
              <a:rPr lang="en-US" dirty="0" err="1"/>
              <a:t>walang</a:t>
            </a:r>
            <a:r>
              <a:rPr lang="en-US" dirty="0"/>
              <a:t> </a:t>
            </a:r>
            <a:r>
              <a:rPr lang="en-US" dirty="0" err="1"/>
              <a:t>hanggan</a:t>
            </a:r>
            <a:r>
              <a:rPr lang="en-US" dirty="0"/>
              <a:t>!</a:t>
            </a:r>
          </a:p>
          <a:p>
            <a:r>
              <a:rPr lang="en-US" b="0" i="1" dirty="0">
                <a:solidFill>
                  <a:srgbClr val="FBBC04"/>
                </a:solidFill>
              </a:rPr>
              <a:t>King of endless glory!</a:t>
            </a:r>
          </a:p>
        </p:txBody>
      </p:sp>
    </p:spTree>
    <p:extLst>
      <p:ext uri="{BB962C8B-B14F-4D97-AF65-F5344CB8AC3E}">
        <p14:creationId xmlns:p14="http://schemas.microsoft.com/office/powerpoint/2010/main" val="836633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3056F1-F04C-550F-C19F-A371FF3B2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Luwalhati at </a:t>
            </a:r>
            <a:r>
              <a:rPr lang="en-US" dirty="0" err="1"/>
              <a:t>Papuri</a:t>
            </a:r>
            <a:r>
              <a:rPr lang="en-US" dirty="0"/>
              <a:t> </a:t>
            </a:r>
            <a:r>
              <a:rPr lang="en-US" dirty="0" err="1"/>
              <a:t>sa’Yo</a:t>
            </a:r>
            <a:endParaRPr lang="en-US" dirty="0"/>
          </a:p>
          <a:p>
            <a:r>
              <a:rPr lang="en-US" b="0" i="1" dirty="0">
                <a:solidFill>
                  <a:srgbClr val="FBBC04"/>
                </a:solidFill>
              </a:rPr>
              <a:t>Glory and praise to You</a:t>
            </a:r>
          </a:p>
        </p:txBody>
      </p:sp>
    </p:spTree>
    <p:extLst>
      <p:ext uri="{BB962C8B-B14F-4D97-AF65-F5344CB8AC3E}">
        <p14:creationId xmlns:p14="http://schemas.microsoft.com/office/powerpoint/2010/main" val="3746060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88E0-1214-CBB1-7CAB-05F82958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7234FB-9DA8-8E45-2B22-738B91BE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Panginoong</a:t>
            </a:r>
            <a:r>
              <a:rPr lang="en-US" dirty="0"/>
              <a:t> </a:t>
            </a:r>
            <a:r>
              <a:rPr lang="en-US" dirty="0" err="1"/>
              <a:t>Hesukristo</a:t>
            </a:r>
            <a:r>
              <a:rPr lang="en-US" dirty="0"/>
              <a:t>!</a:t>
            </a:r>
          </a:p>
          <a:p>
            <a:r>
              <a:rPr lang="en-US" b="0" i="1" dirty="0">
                <a:solidFill>
                  <a:srgbClr val="FBBC04"/>
                </a:solidFill>
              </a:rPr>
              <a:t>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17479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9F0B8E-52D2-C458-241E-1BA90C677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87406" y="621427"/>
            <a:ext cx="11111387" cy="1663881"/>
          </a:xfrm>
        </p:spPr>
        <p:txBody>
          <a:bodyPr/>
          <a:lstStyle/>
          <a:p>
            <a:r>
              <a:rPr lang="en-US" sz="6600" u="sng" dirty="0">
                <a:solidFill>
                  <a:srgbClr val="FBBC04"/>
                </a:solidFill>
              </a:rPr>
              <a:t>AWIT-PAMBUNGAD SA MABUTING BALITA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E5A8069-8DEC-9CD2-1292-19892A293925}"/>
              </a:ext>
            </a:extLst>
          </p:cNvPr>
          <p:cNvSpPr txBox="1">
            <a:spLocks/>
          </p:cNvSpPr>
          <p:nvPr/>
        </p:nvSpPr>
        <p:spPr>
          <a:xfrm>
            <a:off x="205453" y="3429000"/>
            <a:ext cx="8925668" cy="166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Aming</a:t>
            </a:r>
            <a:r>
              <a:rPr lang="en-US" sz="8000" dirty="0"/>
              <a:t> </a:t>
            </a:r>
            <a:r>
              <a:rPr lang="en-US" sz="8000" dirty="0" err="1"/>
              <a:t>pinanaligang</a:t>
            </a:r>
            <a:r>
              <a:rPr lang="en-US" sz="8000" dirty="0"/>
              <a:t> </a:t>
            </a:r>
            <a:r>
              <a:rPr lang="en-US" sz="8000" dirty="0" err="1"/>
              <a:t>tagapagligtas</a:t>
            </a:r>
            <a:r>
              <a:rPr lang="en-US" sz="8000" dirty="0"/>
              <a:t> ng </a:t>
            </a:r>
            <a:r>
              <a:rPr lang="en-US" sz="8000" dirty="0" err="1"/>
              <a:t>tanan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2464729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8BFADB-B180-B632-E44F-95AC168EF5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562AA6C-7F4A-4B37-52B7-E168F8B94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7598650" cy="5417819"/>
          </a:xfrm>
        </p:spPr>
        <p:txBody>
          <a:bodyPr/>
          <a:lstStyle/>
          <a:p>
            <a:r>
              <a:rPr lang="en-US" dirty="0" err="1"/>
              <a:t>Panginoon</a:t>
            </a:r>
            <a:r>
              <a:rPr lang="en-US" dirty="0"/>
              <a:t> </a:t>
            </a:r>
            <a:r>
              <a:rPr lang="en-US" dirty="0" err="1"/>
              <a:t>kami’y</a:t>
            </a:r>
            <a:r>
              <a:rPr lang="en-US" dirty="0"/>
              <a:t> </a:t>
            </a:r>
            <a:r>
              <a:rPr lang="en-US" dirty="0" err="1"/>
              <a:t>bigyan</a:t>
            </a:r>
            <a:r>
              <a:rPr lang="en-US" dirty="0"/>
              <a:t> ng </a:t>
            </a:r>
            <a:r>
              <a:rPr lang="en-US" dirty="0" err="1"/>
              <a:t>tubig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bumubuhay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3050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44205F-4BC6-55A2-CCCD-5C2D9EF19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0297E56-E657-7037-1319-31C96D38D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7598650" cy="5417819"/>
          </a:xfrm>
        </p:spPr>
        <p:txBody>
          <a:bodyPr/>
          <a:lstStyle/>
          <a:p>
            <a:r>
              <a:rPr lang="en-US" dirty="0"/>
              <a:t>Upang </a:t>
            </a:r>
            <a:r>
              <a:rPr lang="en-US" dirty="0" err="1"/>
              <a:t>kami’y</a:t>
            </a:r>
            <a:r>
              <a:rPr lang="en-US" dirty="0"/>
              <a:t> di </a:t>
            </a:r>
            <a:r>
              <a:rPr lang="en-US" dirty="0" err="1"/>
              <a:t>mauhaw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28353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FBC04-3D8A-D3A9-5F31-61B95EB5B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A72300-959F-71DE-03FC-8D11B8CC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760072" cy="5417819"/>
          </a:xfrm>
        </p:spPr>
        <p:txBody>
          <a:bodyPr/>
          <a:lstStyle/>
          <a:p>
            <a:r>
              <a:rPr lang="en-US" sz="8000" dirty="0"/>
              <a:t>HALINA’T TAYO’Y  MAG-ALAY, KAY HESUS NA POONG MAHAL</a:t>
            </a:r>
          </a:p>
        </p:txBody>
      </p:sp>
    </p:spTree>
    <p:extLst>
      <p:ext uri="{BB962C8B-B14F-4D97-AF65-F5344CB8AC3E}">
        <p14:creationId xmlns:p14="http://schemas.microsoft.com/office/powerpoint/2010/main" val="370344665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F4AA5-4449-FE66-E865-8FBEAABED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E15235-6657-26AB-A8AC-AB94FFF6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948072" cy="5417819"/>
          </a:xfrm>
        </p:spPr>
        <p:txBody>
          <a:bodyPr/>
          <a:lstStyle/>
          <a:p>
            <a:r>
              <a:rPr lang="en-US" sz="8000" dirty="0"/>
              <a:t>NG PANANALIG NA TUNAY UPANG MAPAKINABANGAN</a:t>
            </a:r>
          </a:p>
        </p:txBody>
      </p:sp>
    </p:spTree>
    <p:extLst>
      <p:ext uri="{BB962C8B-B14F-4D97-AF65-F5344CB8AC3E}">
        <p14:creationId xmlns:p14="http://schemas.microsoft.com/office/powerpoint/2010/main" val="12087650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072E-E75C-06BF-3204-25DC0F83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972A3B-2107-0E16-CA7A-A7EEB231E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404374" cy="5417819"/>
          </a:xfrm>
        </p:spPr>
        <p:txBody>
          <a:bodyPr/>
          <a:lstStyle/>
          <a:p>
            <a:r>
              <a:rPr lang="en-US" sz="8000" dirty="0"/>
              <a:t>ANG DULOT NIYANG BAGONG TIPAN</a:t>
            </a:r>
          </a:p>
        </p:txBody>
      </p:sp>
    </p:spTree>
    <p:extLst>
      <p:ext uri="{BB962C8B-B14F-4D97-AF65-F5344CB8AC3E}">
        <p14:creationId xmlns:p14="http://schemas.microsoft.com/office/powerpoint/2010/main" val="309644041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9ABE79-EAB2-3641-A0F1-72F4EA92651B}"/>
              </a:ext>
            </a:extLst>
          </p:cNvPr>
          <p:cNvSpPr txBox="1">
            <a:spLocks/>
          </p:cNvSpPr>
          <p:nvPr/>
        </p:nvSpPr>
        <p:spPr>
          <a:xfrm>
            <a:off x="643890" y="2870369"/>
            <a:ext cx="10904220" cy="2681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Juan 4: 5-42</a:t>
            </a:r>
          </a:p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John 4:5-42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959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93043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I believe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in God the Father almighty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The maker of heaven and earth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8852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I believe in Jesus Christ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9481820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His only Son, our Lord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9304358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Who was conceived by the Holy Spirit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9304358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Born of the Virgin Mary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9304358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Suffered under Pontius Pilate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Was crucified, died and was buried.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he descended into hell.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720090"/>
            <a:ext cx="9898380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He ascended into heaven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is seated at the right hand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of God the Father almighty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From there he will come to judge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living and the dead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 believe in the Holy Spirit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holy catholic Church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communion of saints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forgiveness of sins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resurrection of the body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and live everlasting. AMEN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B7DF8EA-B7D6-AC72-6558-E16E4725DFDD}"/>
              </a:ext>
            </a:extLst>
          </p:cNvPr>
          <p:cNvSpPr txBox="1">
            <a:spLocks/>
          </p:cNvSpPr>
          <p:nvPr/>
        </p:nvSpPr>
        <p:spPr>
          <a:xfrm>
            <a:off x="431258" y="3238344"/>
            <a:ext cx="11329484" cy="4529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response here]</a:t>
            </a:r>
            <a:endParaRPr lang="en-NZ" sz="7800" i="1" dirty="0">
              <a:solidFill>
                <a:srgbClr val="FBBC04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6763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Hail Mary, full of grace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the Lord is with thee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FBBC04"/>
                </a:solidFill>
              </a:rPr>
              <a:t>Blessed art thou among women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and blessed is the fruit of thy womb, Jesus.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Holy Mary, Mother of God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pray for us sinners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now and at the hour of our death. AMEN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OFFERTORY SONG  TITLE HERE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May the Lord accept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the sacrifice at your hands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praise and glory of HIS name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For our good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dirty="0">
                <a:solidFill>
                  <a:srgbClr val="FBBC04"/>
                </a:solidFill>
              </a:rPr>
              <a:t>And the good of all HIS holy church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And with your spirit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We lift them up to the LORD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It is right and just (to give Him thanks) 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dirty="0">
                <a:solidFill>
                  <a:srgbClr val="FBBC04"/>
                </a:solidFill>
              </a:rPr>
              <a:t>Holy, Holy, Holy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Lord God of hosts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Heaven and earth are full of your glory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Blesses is He who comes in the name of the LORD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Let’s remember Christ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For HE has served Himself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As a meal for us to partake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us, HIS own people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Until the time HE comes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Until the time HE comes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We declare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dirty="0">
                <a:solidFill>
                  <a:srgbClr val="FBBC04"/>
                </a:solidFill>
              </a:rPr>
              <a:t>That your Son died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Lived as a messiah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dirty="0">
                <a:solidFill>
                  <a:srgbClr val="FBBC04"/>
                </a:solidFill>
              </a:rPr>
              <a:t>And will return at last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dirty="0">
                <a:solidFill>
                  <a:srgbClr val="FBBC04"/>
                </a:solidFill>
              </a:rPr>
              <a:t>to be revealed to all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has died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has risen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will come again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Santo, Santo, Santo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Holy, Holy, Holy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Panginoong</a:t>
            </a:r>
            <a:r>
              <a:rPr lang="en-US" sz="8000" dirty="0"/>
              <a:t> </a:t>
            </a:r>
            <a:r>
              <a:rPr lang="en-US" sz="8000" dirty="0" err="1"/>
              <a:t>Diyos</a:t>
            </a:r>
            <a:r>
              <a:rPr lang="en-US" sz="8000" dirty="0"/>
              <a:t> ng </a:t>
            </a:r>
            <a:r>
              <a:rPr lang="en-US" sz="8000" dirty="0" err="1"/>
              <a:t>mga</a:t>
            </a:r>
            <a:r>
              <a:rPr lang="en-US" sz="8000" dirty="0"/>
              <a:t> </a:t>
            </a:r>
            <a:r>
              <a:rPr lang="en-US" sz="8000" dirty="0" err="1"/>
              <a:t>hukbo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Lord God of hosts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Napupuno</a:t>
            </a:r>
            <a:r>
              <a:rPr lang="en-US" sz="8000" dirty="0"/>
              <a:t> ang </a:t>
            </a:r>
            <a:r>
              <a:rPr lang="en-US" sz="8000" dirty="0" err="1"/>
              <a:t>langit</a:t>
            </a:r>
            <a:r>
              <a:rPr lang="en-US" sz="8000" dirty="0"/>
              <a:t> at </a:t>
            </a:r>
            <a:r>
              <a:rPr lang="en-US" sz="8000" dirty="0" err="1"/>
              <a:t>lupa</a:t>
            </a:r>
            <a:r>
              <a:rPr lang="en-US" sz="8000" dirty="0"/>
              <a:t> ng </a:t>
            </a:r>
            <a:r>
              <a:rPr lang="en-US" sz="8000" dirty="0" err="1"/>
              <a:t>kadakilaan</a:t>
            </a:r>
            <a:r>
              <a:rPr lang="en-US" sz="8000" dirty="0"/>
              <a:t> </a:t>
            </a:r>
            <a:r>
              <a:rPr lang="en-US" sz="8000" dirty="0" err="1"/>
              <a:t>mo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Heaven and earth are full of your glory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Hosanna, Hosanna in the highest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Pinagpala</a:t>
            </a:r>
            <a:r>
              <a:rPr lang="en-US" sz="8000" dirty="0"/>
              <a:t> ang </a:t>
            </a:r>
            <a:r>
              <a:rPr lang="en-US" sz="8000" dirty="0" err="1"/>
              <a:t>naparirito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Blessed is He who comes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 </a:t>
            </a:r>
            <a:r>
              <a:rPr lang="en-US" sz="8000" dirty="0" err="1"/>
              <a:t>ngalan</a:t>
            </a:r>
            <a:r>
              <a:rPr lang="en-US" sz="8000" dirty="0"/>
              <a:t> ng </a:t>
            </a:r>
            <a:r>
              <a:rPr lang="en-US" sz="8000" dirty="0" err="1"/>
              <a:t>Panginoon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In the name of the Lord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Hosanna, Hosanna in the highest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dirty="0">
                <a:solidFill>
                  <a:srgbClr val="FBBC04"/>
                </a:solidFill>
              </a:rPr>
              <a:t>Our Father, who art in heaven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Hallowed be thy name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dirty="0">
                <a:solidFill>
                  <a:srgbClr val="FBBC04"/>
                </a:solidFill>
              </a:rPr>
              <a:t>Thy kingdom come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Thy will be done on earth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dirty="0">
                <a:solidFill>
                  <a:srgbClr val="FBBC04"/>
                </a:solidFill>
              </a:rPr>
              <a:t>as it is in heaven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dirty="0">
                <a:solidFill>
                  <a:srgbClr val="FBBC04"/>
                </a:solidFill>
              </a:rPr>
              <a:t>Give us this day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dirty="0">
                <a:solidFill>
                  <a:srgbClr val="FBBC04"/>
                </a:solidFill>
              </a:rPr>
              <a:t>our daily bread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dirty="0">
                <a:solidFill>
                  <a:srgbClr val="FBBC04"/>
                </a:solidFill>
              </a:rPr>
              <a:t>and forgive us our trespasses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as we forgive those who trespass against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dirty="0">
                <a:solidFill>
                  <a:srgbClr val="FBBC04"/>
                </a:solidFill>
              </a:rPr>
              <a:t>And lead us not into temptation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dirty="0">
                <a:solidFill>
                  <a:srgbClr val="FBBC04"/>
                </a:solidFill>
              </a:rPr>
              <a:t>but deliver us from evil.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</a:t>
            </a:r>
            <a:r>
              <a:rPr lang="en-US" b="0" dirty="0" err="1">
                <a:solidFill>
                  <a:srgbClr val="FBBC04"/>
                </a:solidFill>
              </a:rPr>
              <a:t>the</a:t>
            </a:r>
            <a:r>
              <a:rPr lang="en-US" b="0" dirty="0">
                <a:solidFill>
                  <a:srgbClr val="FBBC04"/>
                </a:solidFill>
              </a:rPr>
              <a:t> kingdom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power and glory are yours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dirty="0">
                <a:solidFill>
                  <a:srgbClr val="FBBC04"/>
                </a:solidFill>
              </a:rPr>
              <a:t>Now and forever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</a:t>
            </a:r>
            <a:r>
              <a:rPr lang="en-US" b="0" dirty="0" err="1">
                <a:solidFill>
                  <a:srgbClr val="FBBC04"/>
                </a:solidFill>
              </a:rPr>
              <a:t>the</a:t>
            </a:r>
            <a:r>
              <a:rPr lang="en-US" b="0" dirty="0">
                <a:solidFill>
                  <a:srgbClr val="FBBC04"/>
                </a:solidFill>
              </a:rPr>
              <a:t> kingdom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power and glory are yours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dirty="0">
                <a:solidFill>
                  <a:srgbClr val="FBBC04"/>
                </a:solidFill>
              </a:rPr>
              <a:t>Now and forever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Have mercy on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Have mercy on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dirty="0">
                <a:solidFill>
                  <a:srgbClr val="FBBC04"/>
                </a:solidFill>
              </a:rPr>
              <a:t>Grant us peace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dirty="0">
                <a:solidFill>
                  <a:srgbClr val="FBBC04"/>
                </a:solidFill>
              </a:rPr>
              <a:t>LORD, I am not worthy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dirty="0">
                <a:solidFill>
                  <a:srgbClr val="FBBC04"/>
                </a:solidFill>
              </a:rPr>
              <a:t>That you should enter under my roof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ngunit sa isang salita mo lamang</a:t>
            </a:r>
          </a:p>
          <a:p>
            <a:r>
              <a:rPr lang="en-US" b="0" dirty="0">
                <a:solidFill>
                  <a:srgbClr val="FBBC04"/>
                </a:solidFill>
              </a:rPr>
              <a:t>but only say the word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dirty="0">
                <a:solidFill>
                  <a:srgbClr val="FBBC04"/>
                </a:solidFill>
              </a:rPr>
              <a:t>and my soul shall be healed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FINAL SONG HERE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8822</TotalTime>
  <Words>1564</Words>
  <Application>Microsoft Macintosh PowerPoint</Application>
  <PresentationFormat>Widescreen</PresentationFormat>
  <Paragraphs>279</Paragraphs>
  <Slides>154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154</vt:i4>
      </vt:variant>
    </vt:vector>
  </HeadingPairs>
  <TitlesOfParts>
    <vt:vector size="163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2_Office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Pagsisisi</vt:lpstr>
      <vt:lpstr>Pagsisisi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OFFERTORY SONG  TITLE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FINAL SONG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22</cp:revision>
  <dcterms:created xsi:type="dcterms:W3CDTF">2022-08-13T09:51:36Z</dcterms:created>
  <dcterms:modified xsi:type="dcterms:W3CDTF">2026-02-11T06:00:12Z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