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  <p:sldMasterId id="2147483670" r:id="rId6"/>
  </p:sldMasterIdLst>
  <p:notesMasterIdLst>
    <p:notesMasterId r:id="rId157"/>
  </p:notesMasterIdLst>
  <p:sldIdLst>
    <p:sldId id="3151" r:id="rId7"/>
    <p:sldId id="3150" r:id="rId8"/>
    <p:sldId id="3189" r:id="rId9"/>
    <p:sldId id="3028" r:id="rId10"/>
    <p:sldId id="2639" r:id="rId11"/>
    <p:sldId id="2684" r:id="rId12"/>
    <p:sldId id="2683" r:id="rId13"/>
    <p:sldId id="481" r:id="rId14"/>
    <p:sldId id="3036" r:id="rId15"/>
    <p:sldId id="3037" r:id="rId16"/>
    <p:sldId id="3152" r:id="rId17"/>
    <p:sldId id="3038" r:id="rId18"/>
    <p:sldId id="3039" r:id="rId19"/>
    <p:sldId id="3153" r:id="rId20"/>
    <p:sldId id="3154" r:id="rId21"/>
    <p:sldId id="2685" r:id="rId22"/>
    <p:sldId id="332" r:id="rId23"/>
    <p:sldId id="335" r:id="rId24"/>
    <p:sldId id="334" r:id="rId25"/>
    <p:sldId id="2686" r:id="rId26"/>
    <p:sldId id="2688" r:id="rId27"/>
    <p:sldId id="2689" r:id="rId28"/>
    <p:sldId id="3174" r:id="rId29"/>
    <p:sldId id="2698" r:id="rId30"/>
    <p:sldId id="2609" r:id="rId31"/>
    <p:sldId id="3175" r:id="rId32"/>
    <p:sldId id="2608" r:id="rId33"/>
    <p:sldId id="3176" r:id="rId34"/>
    <p:sldId id="3173" r:id="rId35"/>
    <p:sldId id="2607" r:id="rId36"/>
    <p:sldId id="3190" r:id="rId37"/>
    <p:sldId id="3191" r:id="rId38"/>
    <p:sldId id="3192" r:id="rId39"/>
    <p:sldId id="3194" r:id="rId40"/>
    <p:sldId id="3195" r:id="rId41"/>
    <p:sldId id="3196" r:id="rId42"/>
    <p:sldId id="3177" r:id="rId43"/>
    <p:sldId id="256" r:id="rId44"/>
    <p:sldId id="337" r:id="rId45"/>
    <p:sldId id="343" r:id="rId46"/>
    <p:sldId id="344" r:id="rId47"/>
    <p:sldId id="346" r:id="rId48"/>
    <p:sldId id="345" r:id="rId49"/>
    <p:sldId id="347" r:id="rId50"/>
    <p:sldId id="348" r:id="rId51"/>
    <p:sldId id="349" r:id="rId52"/>
    <p:sldId id="350" r:id="rId53"/>
    <p:sldId id="351" r:id="rId54"/>
    <p:sldId id="352" r:id="rId55"/>
    <p:sldId id="353" r:id="rId56"/>
    <p:sldId id="354" r:id="rId57"/>
    <p:sldId id="355" r:id="rId58"/>
    <p:sldId id="356" r:id="rId59"/>
    <p:sldId id="357" r:id="rId60"/>
    <p:sldId id="359" r:id="rId61"/>
    <p:sldId id="358" r:id="rId62"/>
    <p:sldId id="360" r:id="rId63"/>
    <p:sldId id="361" r:id="rId64"/>
    <p:sldId id="362" r:id="rId65"/>
    <p:sldId id="363" r:id="rId66"/>
    <p:sldId id="293" r:id="rId67"/>
    <p:sldId id="3178" r:id="rId68"/>
    <p:sldId id="3157" r:id="rId69"/>
    <p:sldId id="3158" r:id="rId70"/>
    <p:sldId id="3159" r:id="rId71"/>
    <p:sldId id="3160" r:id="rId72"/>
    <p:sldId id="3161" r:id="rId73"/>
    <p:sldId id="3162" r:id="rId74"/>
    <p:sldId id="3163" r:id="rId75"/>
    <p:sldId id="2443" r:id="rId76"/>
    <p:sldId id="2682" r:id="rId77"/>
    <p:sldId id="2693" r:id="rId78"/>
    <p:sldId id="375" r:id="rId79"/>
    <p:sldId id="3164" r:id="rId80"/>
    <p:sldId id="377" r:id="rId81"/>
    <p:sldId id="378" r:id="rId82"/>
    <p:sldId id="379" r:id="rId83"/>
    <p:sldId id="2692" r:id="rId84"/>
    <p:sldId id="382" r:id="rId85"/>
    <p:sldId id="384" r:id="rId86"/>
    <p:sldId id="385" r:id="rId87"/>
    <p:sldId id="2691" r:id="rId88"/>
    <p:sldId id="386" r:id="rId89"/>
    <p:sldId id="388" r:id="rId90"/>
    <p:sldId id="389" r:id="rId91"/>
    <p:sldId id="390" r:id="rId92"/>
    <p:sldId id="391" r:id="rId93"/>
    <p:sldId id="392" r:id="rId94"/>
    <p:sldId id="393" r:id="rId95"/>
    <p:sldId id="2641" r:id="rId96"/>
    <p:sldId id="394" r:id="rId97"/>
    <p:sldId id="396" r:id="rId98"/>
    <p:sldId id="397" r:id="rId99"/>
    <p:sldId id="398" r:id="rId100"/>
    <p:sldId id="399" r:id="rId101"/>
    <p:sldId id="400" r:id="rId102"/>
    <p:sldId id="3165" r:id="rId103"/>
    <p:sldId id="3166" r:id="rId104"/>
    <p:sldId id="3167" r:id="rId105"/>
    <p:sldId id="3168" r:id="rId106"/>
    <p:sldId id="3169" r:id="rId107"/>
    <p:sldId id="3170" r:id="rId108"/>
    <p:sldId id="3171" r:id="rId109"/>
    <p:sldId id="3172" r:id="rId110"/>
    <p:sldId id="3182" r:id="rId111"/>
    <p:sldId id="3183" r:id="rId112"/>
    <p:sldId id="3184" r:id="rId113"/>
    <p:sldId id="3185" r:id="rId114"/>
    <p:sldId id="3186" r:id="rId115"/>
    <p:sldId id="3187" r:id="rId116"/>
    <p:sldId id="3188" r:id="rId117"/>
    <p:sldId id="2640" r:id="rId118"/>
    <p:sldId id="401" r:id="rId119"/>
    <p:sldId id="403" r:id="rId120"/>
    <p:sldId id="404" r:id="rId121"/>
    <p:sldId id="405" r:id="rId122"/>
    <p:sldId id="406" r:id="rId123"/>
    <p:sldId id="407" r:id="rId124"/>
    <p:sldId id="408" r:id="rId125"/>
    <p:sldId id="409" r:id="rId126"/>
    <p:sldId id="410" r:id="rId127"/>
    <p:sldId id="411" r:id="rId128"/>
    <p:sldId id="412" r:id="rId129"/>
    <p:sldId id="2642" r:id="rId130"/>
    <p:sldId id="413" r:id="rId131"/>
    <p:sldId id="415" r:id="rId132"/>
    <p:sldId id="416" r:id="rId133"/>
    <p:sldId id="3179" r:id="rId134"/>
    <p:sldId id="3180" r:id="rId135"/>
    <p:sldId id="3181" r:id="rId136"/>
    <p:sldId id="2643" r:id="rId137"/>
    <p:sldId id="417" r:id="rId138"/>
    <p:sldId id="419" r:id="rId139"/>
    <p:sldId id="420" r:id="rId140"/>
    <p:sldId id="421" r:id="rId141"/>
    <p:sldId id="422" r:id="rId142"/>
    <p:sldId id="423" r:id="rId143"/>
    <p:sldId id="424" r:id="rId144"/>
    <p:sldId id="425" r:id="rId145"/>
    <p:sldId id="426" r:id="rId146"/>
    <p:sldId id="2644" r:id="rId147"/>
    <p:sldId id="427" r:id="rId148"/>
    <p:sldId id="429" r:id="rId149"/>
    <p:sldId id="430" r:id="rId150"/>
    <p:sldId id="431" r:id="rId151"/>
    <p:sldId id="2680" r:id="rId152"/>
    <p:sldId id="2696" r:id="rId153"/>
    <p:sldId id="2645" r:id="rId154"/>
    <p:sldId id="2678" r:id="rId155"/>
    <p:sldId id="331" r:id="rId1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2AAFCA67-F197-41E1-A84A-EEA9E35F8554}">
          <p14:sldIdLst>
            <p14:sldId id="3151"/>
            <p14:sldId id="3150"/>
            <p14:sldId id="3189"/>
            <p14:sldId id="3028"/>
            <p14:sldId id="2639"/>
            <p14:sldId id="2684"/>
          </p14:sldIdLst>
        </p14:section>
        <p14:section name="Pagsisi Spoken 1" id="{5A342F8C-8175-40D2-8645-EECA9E9C45BB}">
          <p14:sldIdLst>
            <p14:sldId id="2683"/>
            <p14:sldId id="481"/>
            <p14:sldId id="3036"/>
            <p14:sldId id="3037"/>
            <p14:sldId id="3152"/>
            <p14:sldId id="3038"/>
            <p14:sldId id="3039"/>
            <p14:sldId id="3153"/>
            <p14:sldId id="3154"/>
          </p14:sldIdLst>
        </p14:section>
        <p14:section name="Pagsisi Spoken 2" id="{AC5FB7F4-8EE2-42A0-8E01-C8C1B616CA04}">
          <p14:sldIdLst>
            <p14:sldId id="2685"/>
            <p14:sldId id="332"/>
            <p14:sldId id="335"/>
            <p14:sldId id="334"/>
          </p14:sldIdLst>
        </p14:section>
        <p14:section name="Pagsisi Song" id="{0C205918-1476-4B41-8B02-842284911E61}">
          <p14:sldIdLst>
            <p14:sldId id="2686"/>
            <p14:sldId id="2688"/>
          </p14:sldIdLst>
        </p14:section>
        <p14:section name="Mass Readings" id="{E1E18A40-BF6F-44E0-B86D-AD473F4A4EFA}">
          <p14:sldIdLst>
            <p14:sldId id="2689"/>
            <p14:sldId id="3174"/>
            <p14:sldId id="2698"/>
            <p14:sldId id="2609"/>
            <p14:sldId id="3175"/>
            <p14:sldId id="2608"/>
            <p14:sldId id="3176"/>
            <p14:sldId id="3173"/>
            <p14:sldId id="2607"/>
            <p14:sldId id="3190"/>
            <p14:sldId id="3191"/>
            <p14:sldId id="3192"/>
            <p14:sldId id="3194"/>
            <p14:sldId id="3195"/>
            <p14:sldId id="3196"/>
            <p14:sldId id="3177"/>
            <p14:sldId id="256"/>
          </p14:sldIdLst>
        </p14:section>
        <p14:section name="Pahayag ng Pananampalataya 1" id="{D4B58A8C-0AC0-4112-8CC7-55E36B170DC5}">
          <p14:sldIdLst>
            <p14:sldId id="337"/>
            <p14:sldId id="343"/>
            <p14:sldId id="344"/>
            <p14:sldId id="346"/>
            <p14:sldId id="345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57"/>
            <p14:sldId id="359"/>
            <p14:sldId id="358"/>
            <p14:sldId id="360"/>
            <p14:sldId id="361"/>
            <p14:sldId id="362"/>
            <p14:sldId id="363"/>
          </p14:sldIdLst>
        </p14:section>
        <p14:section name="Panalangin ng Bayan" id="{4600A6FF-48ED-4E64-9CB8-14255B934776}">
          <p14:sldIdLst>
            <p14:sldId id="293"/>
            <p14:sldId id="3178"/>
            <p14:sldId id="3157"/>
            <p14:sldId id="3158"/>
            <p14:sldId id="3159"/>
            <p14:sldId id="3160"/>
            <p14:sldId id="3161"/>
            <p14:sldId id="3162"/>
            <p14:sldId id="3163"/>
          </p14:sldIdLst>
        </p14:section>
        <p14:section name="Offertory Song" id="{4ABE7B44-F2A8-4AE6-B739-BEACE9485368}">
          <p14:sldIdLst>
            <p14:sldId id="2443"/>
            <p14:sldId id="2682"/>
          </p14:sldIdLst>
        </p14:section>
        <p14:section name="Paghahain ng Alay" id="{FA5FCC82-7D07-4E50-B9A2-EBF8DB63FE36}">
          <p14:sldIdLst>
            <p14:sldId id="2693"/>
            <p14:sldId id="375"/>
            <p14:sldId id="3164"/>
            <p14:sldId id="377"/>
            <p14:sldId id="378"/>
            <p14:sldId id="379"/>
            <p14:sldId id="2692"/>
            <p14:sldId id="382"/>
            <p14:sldId id="384"/>
            <p14:sldId id="385"/>
            <p14:sldId id="2691"/>
            <p14:sldId id="386"/>
            <p14:sldId id="388"/>
            <p14:sldId id="389"/>
            <p14:sldId id="390"/>
            <p14:sldId id="391"/>
            <p14:sldId id="392"/>
            <p14:sldId id="393"/>
            <p14:sldId id="2641"/>
          </p14:sldIdLst>
        </p14:section>
        <p14:section name="Acclamation Option A" id="{198D02DB-D4C3-40DD-9A96-CC20A6B321ED}">
          <p14:sldIdLst>
            <p14:sldId id="394"/>
            <p14:sldId id="396"/>
            <p14:sldId id="397"/>
            <p14:sldId id="398"/>
            <p14:sldId id="399"/>
            <p14:sldId id="400"/>
          </p14:sldIdLst>
        </p14:section>
        <p14:section name="Acclamation Option B" id="{8E885C0C-4944-4888-8A07-9E207FEB55D2}">
          <p14:sldIdLst>
            <p14:sldId id="3165"/>
            <p14:sldId id="3166"/>
            <p14:sldId id="3167"/>
            <p14:sldId id="3168"/>
            <p14:sldId id="3169"/>
          </p14:sldIdLst>
        </p14:section>
        <p14:section name="Acclamation Option C" id="{803C67C4-4520-4672-94A4-63328F36956D}">
          <p14:sldIdLst>
            <p14:sldId id="3170"/>
            <p14:sldId id="3171"/>
            <p14:sldId id="3172"/>
          </p14:sldIdLst>
        </p14:section>
        <p14:section name="Acclamation option D" id="{3A99451B-B394-0D41-9D20-B74E3D1B856E}">
          <p14:sldIdLst>
            <p14:sldId id="3182"/>
            <p14:sldId id="3183"/>
            <p14:sldId id="3184"/>
            <p14:sldId id="3185"/>
            <p14:sldId id="3186"/>
            <p14:sldId id="3187"/>
            <p14:sldId id="3188"/>
          </p14:sldIdLst>
        </p14:section>
        <p14:section name="Ama Namin" id="{0C0BF8D3-3158-4A74-A943-3E19401CFBE0}">
          <p14:sldIdLst>
            <p14:sldId id="2640"/>
            <p14:sldId id="401"/>
            <p14:sldId id="403"/>
            <p14:sldId id="404"/>
            <p14:sldId id="405"/>
            <p14:sldId id="406"/>
            <p14:sldId id="407"/>
            <p14:sldId id="408"/>
            <p14:sldId id="409"/>
            <p14:sldId id="410"/>
            <p14:sldId id="411"/>
            <p14:sldId id="412"/>
            <p14:sldId id="2642"/>
            <p14:sldId id="413"/>
            <p14:sldId id="415"/>
            <p14:sldId id="416"/>
            <p14:sldId id="3179"/>
            <p14:sldId id="3180"/>
            <p14:sldId id="3181"/>
          </p14:sldIdLst>
        </p14:section>
        <p14:section name="Commuion Rites" id="{E8AE7066-A85F-4305-9DA9-026F09300FA5}">
          <p14:sldIdLst>
            <p14:sldId id="2643"/>
            <p14:sldId id="417"/>
            <p14:sldId id="419"/>
            <p14:sldId id="420"/>
            <p14:sldId id="421"/>
            <p14:sldId id="422"/>
            <p14:sldId id="423"/>
            <p14:sldId id="424"/>
            <p14:sldId id="425"/>
            <p14:sldId id="426"/>
            <p14:sldId id="2644"/>
            <p14:sldId id="427"/>
            <p14:sldId id="429"/>
            <p14:sldId id="430"/>
            <p14:sldId id="431"/>
            <p14:sldId id="2680"/>
            <p14:sldId id="2696"/>
          </p14:sldIdLst>
        </p14:section>
        <p14:section name="Final Part" id="{768DD778-C9B1-41B8-9995-9D0BB61402DF}">
          <p14:sldIdLst>
            <p14:sldId id="2645"/>
            <p14:sldId id="2678"/>
            <p14:sldId id="33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C04"/>
    <a:srgbClr val="FFCC37"/>
    <a:srgbClr val="CC66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263" autoAdjust="0"/>
    <p:restoredTop sz="95682"/>
  </p:normalViewPr>
  <p:slideViewPr>
    <p:cSldViewPr snapToGrid="0">
      <p:cViewPr>
        <p:scale>
          <a:sx n="80" d="100"/>
          <a:sy n="80" d="100"/>
        </p:scale>
        <p:origin x="1568" y="8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53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1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63" Type="http://schemas.openxmlformats.org/officeDocument/2006/relationships/slide" Target="slides/slide57.xml"/><Relationship Id="rId84" Type="http://schemas.openxmlformats.org/officeDocument/2006/relationships/slide" Target="slides/slide78.xml"/><Relationship Id="rId138" Type="http://schemas.openxmlformats.org/officeDocument/2006/relationships/slide" Target="slides/slide132.xml"/><Relationship Id="rId159" Type="http://schemas.openxmlformats.org/officeDocument/2006/relationships/viewProps" Target="viewProps.xml"/><Relationship Id="rId107" Type="http://schemas.openxmlformats.org/officeDocument/2006/relationships/slide" Target="slides/slide101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53" Type="http://schemas.openxmlformats.org/officeDocument/2006/relationships/slide" Target="slides/slide47.xml"/><Relationship Id="rId74" Type="http://schemas.openxmlformats.org/officeDocument/2006/relationships/slide" Target="slides/slide68.xml"/><Relationship Id="rId128" Type="http://schemas.openxmlformats.org/officeDocument/2006/relationships/slide" Target="slides/slide122.xml"/><Relationship Id="rId149" Type="http://schemas.openxmlformats.org/officeDocument/2006/relationships/slide" Target="slides/slide143.xml"/><Relationship Id="rId5" Type="http://schemas.openxmlformats.org/officeDocument/2006/relationships/slideMaster" Target="slideMasters/slideMaster2.xml"/><Relationship Id="rId95" Type="http://schemas.openxmlformats.org/officeDocument/2006/relationships/slide" Target="slides/slide89.xml"/><Relationship Id="rId160" Type="http://schemas.openxmlformats.org/officeDocument/2006/relationships/theme" Target="theme/theme1.xml"/><Relationship Id="rId22" Type="http://schemas.openxmlformats.org/officeDocument/2006/relationships/slide" Target="slides/slide16.xml"/><Relationship Id="rId43" Type="http://schemas.openxmlformats.org/officeDocument/2006/relationships/slide" Target="slides/slide37.xml"/><Relationship Id="rId64" Type="http://schemas.openxmlformats.org/officeDocument/2006/relationships/slide" Target="slides/slide58.xml"/><Relationship Id="rId118" Type="http://schemas.openxmlformats.org/officeDocument/2006/relationships/slide" Target="slides/slide112.xml"/><Relationship Id="rId139" Type="http://schemas.openxmlformats.org/officeDocument/2006/relationships/slide" Target="slides/slide133.xml"/><Relationship Id="rId85" Type="http://schemas.openxmlformats.org/officeDocument/2006/relationships/slide" Target="slides/slide79.xml"/><Relationship Id="rId150" Type="http://schemas.openxmlformats.org/officeDocument/2006/relationships/slide" Target="slides/slide144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59" Type="http://schemas.openxmlformats.org/officeDocument/2006/relationships/slide" Target="slides/slide53.xml"/><Relationship Id="rId103" Type="http://schemas.openxmlformats.org/officeDocument/2006/relationships/slide" Target="slides/slide97.xml"/><Relationship Id="rId108" Type="http://schemas.openxmlformats.org/officeDocument/2006/relationships/slide" Target="slides/slide102.xml"/><Relationship Id="rId124" Type="http://schemas.openxmlformats.org/officeDocument/2006/relationships/slide" Target="slides/slide118.xml"/><Relationship Id="rId129" Type="http://schemas.openxmlformats.org/officeDocument/2006/relationships/slide" Target="slides/slide123.xml"/><Relationship Id="rId54" Type="http://schemas.openxmlformats.org/officeDocument/2006/relationships/slide" Target="slides/slide48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91" Type="http://schemas.openxmlformats.org/officeDocument/2006/relationships/slide" Target="slides/slide85.xml"/><Relationship Id="rId96" Type="http://schemas.openxmlformats.org/officeDocument/2006/relationships/slide" Target="slides/slide90.xml"/><Relationship Id="rId140" Type="http://schemas.openxmlformats.org/officeDocument/2006/relationships/slide" Target="slides/slide134.xml"/><Relationship Id="rId145" Type="http://schemas.openxmlformats.org/officeDocument/2006/relationships/slide" Target="slides/slide139.xml"/><Relationship Id="rId16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49" Type="http://schemas.openxmlformats.org/officeDocument/2006/relationships/slide" Target="slides/slide43.xml"/><Relationship Id="rId114" Type="http://schemas.openxmlformats.org/officeDocument/2006/relationships/slide" Target="slides/slide108.xml"/><Relationship Id="rId119" Type="http://schemas.openxmlformats.org/officeDocument/2006/relationships/slide" Target="slides/slide113.xml"/><Relationship Id="rId44" Type="http://schemas.openxmlformats.org/officeDocument/2006/relationships/slide" Target="slides/slide38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81" Type="http://schemas.openxmlformats.org/officeDocument/2006/relationships/slide" Target="slides/slide75.xml"/><Relationship Id="rId86" Type="http://schemas.openxmlformats.org/officeDocument/2006/relationships/slide" Target="slides/slide80.xml"/><Relationship Id="rId130" Type="http://schemas.openxmlformats.org/officeDocument/2006/relationships/slide" Target="slides/slide124.xml"/><Relationship Id="rId135" Type="http://schemas.openxmlformats.org/officeDocument/2006/relationships/slide" Target="slides/slide129.xml"/><Relationship Id="rId151" Type="http://schemas.openxmlformats.org/officeDocument/2006/relationships/slide" Target="slides/slide145.xml"/><Relationship Id="rId156" Type="http://schemas.openxmlformats.org/officeDocument/2006/relationships/slide" Target="slides/slide150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109" Type="http://schemas.openxmlformats.org/officeDocument/2006/relationships/slide" Target="slides/slide10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97" Type="http://schemas.openxmlformats.org/officeDocument/2006/relationships/slide" Target="slides/slide91.xml"/><Relationship Id="rId104" Type="http://schemas.openxmlformats.org/officeDocument/2006/relationships/slide" Target="slides/slide98.xml"/><Relationship Id="rId120" Type="http://schemas.openxmlformats.org/officeDocument/2006/relationships/slide" Target="slides/slide114.xml"/><Relationship Id="rId125" Type="http://schemas.openxmlformats.org/officeDocument/2006/relationships/slide" Target="slides/slide119.xml"/><Relationship Id="rId141" Type="http://schemas.openxmlformats.org/officeDocument/2006/relationships/slide" Target="slides/slide135.xml"/><Relationship Id="rId146" Type="http://schemas.openxmlformats.org/officeDocument/2006/relationships/slide" Target="slides/slide140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92" Type="http://schemas.openxmlformats.org/officeDocument/2006/relationships/slide" Target="slides/slide86.xml"/><Relationship Id="rId2" Type="http://schemas.openxmlformats.org/officeDocument/2006/relationships/customXml" Target="../customXml/item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slide" Target="slides/slide81.xml"/><Relationship Id="rId110" Type="http://schemas.openxmlformats.org/officeDocument/2006/relationships/slide" Target="slides/slide104.xml"/><Relationship Id="rId115" Type="http://schemas.openxmlformats.org/officeDocument/2006/relationships/slide" Target="slides/slide109.xml"/><Relationship Id="rId131" Type="http://schemas.openxmlformats.org/officeDocument/2006/relationships/slide" Target="slides/slide125.xml"/><Relationship Id="rId136" Type="http://schemas.openxmlformats.org/officeDocument/2006/relationships/slide" Target="slides/slide130.xml"/><Relationship Id="rId157" Type="http://schemas.openxmlformats.org/officeDocument/2006/relationships/notesMaster" Target="notesMasters/notesMaster1.xml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152" Type="http://schemas.openxmlformats.org/officeDocument/2006/relationships/slide" Target="slides/slide146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56" Type="http://schemas.openxmlformats.org/officeDocument/2006/relationships/slide" Target="slides/slide50.xml"/><Relationship Id="rId77" Type="http://schemas.openxmlformats.org/officeDocument/2006/relationships/slide" Target="slides/slide71.xml"/><Relationship Id="rId100" Type="http://schemas.openxmlformats.org/officeDocument/2006/relationships/slide" Target="slides/slide94.xml"/><Relationship Id="rId105" Type="http://schemas.openxmlformats.org/officeDocument/2006/relationships/slide" Target="slides/slide99.xml"/><Relationship Id="rId126" Type="http://schemas.openxmlformats.org/officeDocument/2006/relationships/slide" Target="slides/slide120.xml"/><Relationship Id="rId147" Type="http://schemas.openxmlformats.org/officeDocument/2006/relationships/slide" Target="slides/slide14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93" Type="http://schemas.openxmlformats.org/officeDocument/2006/relationships/slide" Target="slides/slide87.xml"/><Relationship Id="rId98" Type="http://schemas.openxmlformats.org/officeDocument/2006/relationships/slide" Target="slides/slide92.xml"/><Relationship Id="rId121" Type="http://schemas.openxmlformats.org/officeDocument/2006/relationships/slide" Target="slides/slide115.xml"/><Relationship Id="rId142" Type="http://schemas.openxmlformats.org/officeDocument/2006/relationships/slide" Target="slides/slide136.xml"/><Relationship Id="rId3" Type="http://schemas.openxmlformats.org/officeDocument/2006/relationships/customXml" Target="../customXml/item3.xml"/><Relationship Id="rId25" Type="http://schemas.openxmlformats.org/officeDocument/2006/relationships/slide" Target="slides/slide19.xml"/><Relationship Id="rId46" Type="http://schemas.openxmlformats.org/officeDocument/2006/relationships/slide" Target="slides/slide40.xml"/><Relationship Id="rId67" Type="http://schemas.openxmlformats.org/officeDocument/2006/relationships/slide" Target="slides/slide61.xml"/><Relationship Id="rId116" Type="http://schemas.openxmlformats.org/officeDocument/2006/relationships/slide" Target="slides/slide110.xml"/><Relationship Id="rId137" Type="http://schemas.openxmlformats.org/officeDocument/2006/relationships/slide" Target="slides/slide131.xml"/><Relationship Id="rId158" Type="http://schemas.openxmlformats.org/officeDocument/2006/relationships/presProps" Target="pres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62" Type="http://schemas.openxmlformats.org/officeDocument/2006/relationships/slide" Target="slides/slide56.xml"/><Relationship Id="rId83" Type="http://schemas.openxmlformats.org/officeDocument/2006/relationships/slide" Target="slides/slide77.xml"/><Relationship Id="rId88" Type="http://schemas.openxmlformats.org/officeDocument/2006/relationships/slide" Target="slides/slide82.xml"/><Relationship Id="rId111" Type="http://schemas.openxmlformats.org/officeDocument/2006/relationships/slide" Target="slides/slide105.xml"/><Relationship Id="rId132" Type="http://schemas.openxmlformats.org/officeDocument/2006/relationships/slide" Target="slides/slide126.xml"/><Relationship Id="rId153" Type="http://schemas.openxmlformats.org/officeDocument/2006/relationships/slide" Target="slides/slide147.xml"/><Relationship Id="rId15" Type="http://schemas.openxmlformats.org/officeDocument/2006/relationships/slide" Target="slides/slide9.xml"/><Relationship Id="rId36" Type="http://schemas.openxmlformats.org/officeDocument/2006/relationships/slide" Target="slides/slide30.xml"/><Relationship Id="rId57" Type="http://schemas.openxmlformats.org/officeDocument/2006/relationships/slide" Target="slides/slide51.xml"/><Relationship Id="rId106" Type="http://schemas.openxmlformats.org/officeDocument/2006/relationships/slide" Target="slides/slide100.xml"/><Relationship Id="rId127" Type="http://schemas.openxmlformats.org/officeDocument/2006/relationships/slide" Target="slides/slide12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52" Type="http://schemas.openxmlformats.org/officeDocument/2006/relationships/slide" Target="slides/slide46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94" Type="http://schemas.openxmlformats.org/officeDocument/2006/relationships/slide" Target="slides/slide88.xml"/><Relationship Id="rId99" Type="http://schemas.openxmlformats.org/officeDocument/2006/relationships/slide" Target="slides/slide93.xml"/><Relationship Id="rId101" Type="http://schemas.openxmlformats.org/officeDocument/2006/relationships/slide" Target="slides/slide95.xml"/><Relationship Id="rId122" Type="http://schemas.openxmlformats.org/officeDocument/2006/relationships/slide" Target="slides/slide116.xml"/><Relationship Id="rId143" Type="http://schemas.openxmlformats.org/officeDocument/2006/relationships/slide" Target="slides/slide137.xml"/><Relationship Id="rId148" Type="http://schemas.openxmlformats.org/officeDocument/2006/relationships/slide" Target="slides/slide14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47" Type="http://schemas.openxmlformats.org/officeDocument/2006/relationships/slide" Target="slides/slide41.xml"/><Relationship Id="rId68" Type="http://schemas.openxmlformats.org/officeDocument/2006/relationships/slide" Target="slides/slide62.xml"/><Relationship Id="rId89" Type="http://schemas.openxmlformats.org/officeDocument/2006/relationships/slide" Target="slides/slide83.xml"/><Relationship Id="rId112" Type="http://schemas.openxmlformats.org/officeDocument/2006/relationships/slide" Target="slides/slide106.xml"/><Relationship Id="rId133" Type="http://schemas.openxmlformats.org/officeDocument/2006/relationships/slide" Target="slides/slide127.xml"/><Relationship Id="rId154" Type="http://schemas.openxmlformats.org/officeDocument/2006/relationships/slide" Target="slides/slide148.xml"/><Relationship Id="rId16" Type="http://schemas.openxmlformats.org/officeDocument/2006/relationships/slide" Target="slides/slide10.xml"/><Relationship Id="rId37" Type="http://schemas.openxmlformats.org/officeDocument/2006/relationships/slide" Target="slides/slide31.xml"/><Relationship Id="rId58" Type="http://schemas.openxmlformats.org/officeDocument/2006/relationships/slide" Target="slides/slide52.xml"/><Relationship Id="rId79" Type="http://schemas.openxmlformats.org/officeDocument/2006/relationships/slide" Target="slides/slide73.xml"/><Relationship Id="rId102" Type="http://schemas.openxmlformats.org/officeDocument/2006/relationships/slide" Target="slides/slide96.xml"/><Relationship Id="rId123" Type="http://schemas.openxmlformats.org/officeDocument/2006/relationships/slide" Target="slides/slide117.xml"/><Relationship Id="rId144" Type="http://schemas.openxmlformats.org/officeDocument/2006/relationships/slide" Target="slides/slide138.xml"/><Relationship Id="rId90" Type="http://schemas.openxmlformats.org/officeDocument/2006/relationships/slide" Target="slides/slide84.xml"/><Relationship Id="rId27" Type="http://schemas.openxmlformats.org/officeDocument/2006/relationships/slide" Target="slides/slide21.xml"/><Relationship Id="rId48" Type="http://schemas.openxmlformats.org/officeDocument/2006/relationships/slide" Target="slides/slide42.xml"/><Relationship Id="rId69" Type="http://schemas.openxmlformats.org/officeDocument/2006/relationships/slide" Target="slides/slide63.xml"/><Relationship Id="rId113" Type="http://schemas.openxmlformats.org/officeDocument/2006/relationships/slide" Target="slides/slide107.xml"/><Relationship Id="rId134" Type="http://schemas.openxmlformats.org/officeDocument/2006/relationships/slide" Target="slides/slide128.xml"/><Relationship Id="rId80" Type="http://schemas.openxmlformats.org/officeDocument/2006/relationships/slide" Target="slides/slide74.xml"/><Relationship Id="rId155" Type="http://schemas.openxmlformats.org/officeDocument/2006/relationships/slide" Target="slides/slide14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D86239-678B-48D3-A207-344526EA385C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98BBA0-E098-4CBF-92D7-4B0F99C94E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41371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8BBA0-E098-4CBF-92D7-4B0F99C94E91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65571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6230A-F7D6-F49A-2725-BC979C01B8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6F1CE4-36D8-71E2-34EA-8BB0A24D71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45124A-75AE-1C9B-43D4-85BA86EA1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1E65F8-65DA-AFA6-1ABF-97D92A84B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4F938F-7DE3-69EF-9713-6BDC5586B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79893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6C603-C01C-65FD-F01F-AD430DD85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749DC-8D15-9A33-8BCB-BC8F2490F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9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 sz="8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 sz="80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defRPr sz="7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defRPr sz="7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C2854D-A55E-6224-5228-DB195A588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26F01-5BF9-303A-BDBA-F2AA83D3F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D2FA98-B495-31AE-BC7D-CE9B1B54F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29181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066FC-468D-12C1-F2A0-64DA4699B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7E7382-7CB3-E46F-07D9-EFD0D64F6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A57E4-40F6-9DEB-5BB3-AB1CD264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82F33-DE55-C594-C8D3-5C438FDE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81B05-E45A-1798-52A5-3AD861CD7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39484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2D885-F520-2393-C99C-A059B9ED6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A677F-B2B2-5F73-AA71-A387255516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F7EDF-6E7E-7DA5-6D18-223F236CB6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88B61D-24AE-F409-A7D6-6EAF236FC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12F285-0B7C-1045-69EC-EA1F402B8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F22376-A7D4-4438-0AE5-EAA76C241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83323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228F8-E3CC-E25B-AAB7-D75EE102F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398723-0313-970B-C7E4-AF5443559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C997C0-8922-B8FA-3AA4-D22C1394AA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F91041-1944-1285-13FD-06A546B13D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E6AB3C-0F16-D1B5-2F12-4077A3BF60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63B29E-BF89-307D-C087-433E87405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509BDA-94B6-1100-880E-5A8F7CDE8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F689D0-E3B0-C508-3846-C625F4102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25552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A6DC0-AE54-7612-F2AB-CABDBED62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CBFCFE-29DC-62E7-A2BA-04960A3F1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604B8-F01F-E4EB-29E0-62035D0F0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E7DC89-0331-A60B-B794-056964A60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45607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7537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pic>
        <p:nvPicPr>
          <p:cNvPr id="1026" name="Picture 2" descr="Catholic Mass Stock Photos, Pictures &amp; Royalty-Free Images - iStock">
            <a:extLst>
              <a:ext uri="{FF2B5EF4-FFF2-40B4-BE49-F238E27FC236}">
                <a16:creationId xmlns:a16="http://schemas.microsoft.com/office/drawing/2014/main" id="{237C69FC-2AA2-4441-8CA3-9ADE53C291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782666"/>
            <a:ext cx="12192000" cy="81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EA093B-7C59-3412-16D7-7EE9279613E4}"/>
              </a:ext>
            </a:extLst>
          </p:cNvPr>
          <p:cNvSpPr txBox="1"/>
          <p:nvPr userDrawn="1"/>
        </p:nvSpPr>
        <p:spPr>
          <a:xfrm>
            <a:off x="278970" y="1433593"/>
            <a:ext cx="97716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9600" dirty="0">
                <a:solidFill>
                  <a:schemeClr val="bg1"/>
                </a:solidFill>
                <a:latin typeface="Felix Titling" panose="04060505060202020A04" pitchFamily="82" charset="0"/>
              </a:rPr>
              <a:t>BANAL NA MISA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8F085DA5-755F-428C-E69C-1F445A4245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74" y="3530827"/>
            <a:ext cx="3286932" cy="328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341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2E1D2-A863-22C9-38A8-C04CE9CB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74CEE-4C8C-C6B4-ABD3-5303110EF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3405F-F473-97A6-2489-85EF1B2FC4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511636-DFA8-491D-334D-103187D92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7B2-3394-E552-6865-BF850E494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CCA056-1EAA-72C0-12DB-2BC7E60D2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9258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F7731-E14A-A6E8-FDBF-BF3B623DE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87E6EE-3A83-58FA-B563-DA1E6B4A6E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3796B-C53E-1B58-57A8-A4A8BC080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1049B9-E9DF-8844-DD04-C3CDABA4B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92C06F-C538-F17B-AE77-2665E8ED1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AE5D97-F19D-6474-654B-1E5A72D27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04355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20632-5F0C-D108-E2A8-754677F86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E66645-3D79-9946-C7B6-78C9F0AEF0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399CCA-C73B-F50E-055B-5B6F8BC03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E00E7-2091-58B5-6A22-FE175CFA3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E56926-1540-F36D-B6A3-5EC8A95BF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04888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21CCAF-3025-CF53-FA39-1EDE6F228A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AB95C2-1BD5-F7C0-5AC8-86201F81FC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C89F-5833-E7A4-58F9-0D65ACF1A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5B9F43-4DD4-CB92-B42B-65F5FD30C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55EDC-EAD9-B383-9750-0EC05BB27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517458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1480"/>
            <a:ext cx="10515600" cy="5765483"/>
          </a:xfrm>
        </p:spPr>
        <p:txBody>
          <a:bodyPr/>
          <a:lstStyle>
            <a:lvl1pPr>
              <a:defRPr sz="8000"/>
            </a:lvl1pPr>
            <a:lvl2pPr>
              <a:defRPr sz="7200"/>
            </a:lvl2pPr>
            <a:lvl3pPr>
              <a:defRPr sz="6600"/>
            </a:lvl3pPr>
            <a:lvl4pPr>
              <a:defRPr sz="6000"/>
            </a:lvl4pPr>
            <a:lvl5pPr>
              <a:defRPr sz="6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227780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9304358" cy="5417819"/>
          </a:xfrm>
        </p:spPr>
        <p:txBody>
          <a:bodyPr anchor="ctr">
            <a:noAutofit/>
          </a:bodyPr>
          <a:lstStyle>
            <a:lvl1pPr>
              <a:defRPr sz="88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80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72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384118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7E379-F1FE-8C12-4CDD-C6C236F6E7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3B890F-62B7-1544-ABEA-FE82366271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76E86-6A83-2C15-7747-D4D103687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4D61A-03B6-9708-2D59-6DB3A9552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7C9DD-39E3-35DB-E65B-93119ADF9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454239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C82D8-A7A6-8238-785E-28F7CB897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526953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>
            <a:lvl1pPr>
              <a:defRPr sz="8000"/>
            </a:lvl1pPr>
            <a:lvl2pPr>
              <a:defRPr sz="7200"/>
            </a:lvl2pPr>
            <a:lvl3pPr>
              <a:defRPr sz="6600"/>
            </a:lvl3pPr>
            <a:lvl4pPr>
              <a:defRPr sz="6000"/>
            </a:lvl4pPr>
            <a:lvl5pPr>
              <a:defRPr sz="6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583662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9304358" cy="5417819"/>
          </a:xfrm>
        </p:spPr>
        <p:txBody>
          <a:bodyPr anchor="ctr">
            <a:noAutofit/>
          </a:bodyPr>
          <a:lstStyle>
            <a:lvl1pPr>
              <a:defRPr sz="88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80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72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377934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09042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</a:defRPr>
            </a:lvl1pPr>
            <a:lvl2pPr>
              <a:defRPr sz="7200" b="1">
                <a:solidFill>
                  <a:schemeClr val="bg1"/>
                </a:solidFill>
              </a:defRPr>
            </a:lvl2pPr>
            <a:lvl3pPr>
              <a:defRPr sz="6600" b="1">
                <a:solidFill>
                  <a:schemeClr val="bg1"/>
                </a:solidFill>
              </a:defRPr>
            </a:lvl3pPr>
            <a:lvl4pPr>
              <a:defRPr sz="6000" b="1">
                <a:solidFill>
                  <a:schemeClr val="bg1"/>
                </a:solidFill>
              </a:defRPr>
            </a:lvl4pPr>
            <a:lvl5pPr>
              <a:defRPr sz="6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181566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40BF2-76B4-22FB-6676-787390F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6F4B-66C3-D77B-C6E9-621455D4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48C57-5D23-8F33-CA30-2AEAA6A8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615416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18169C9-BBFD-2EDE-1249-CF778D60411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"/>
            <a:ext cx="12219213" cy="6873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40BF2-76B4-22FB-6676-787390F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6F4B-66C3-D77B-C6E9-621455D4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48C57-5D23-8F33-CA30-2AEAA6A8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  <p:pic>
        <p:nvPicPr>
          <p:cNvPr id="7" name="Picture 6" descr="A red circle with a gold and red design&#10;&#10;Description automatically generated">
            <a:extLst>
              <a:ext uri="{FF2B5EF4-FFF2-40B4-BE49-F238E27FC236}">
                <a16:creationId xmlns:a16="http://schemas.microsoft.com/office/drawing/2014/main" id="{B00DD131-091C-DA47-D7E7-3341B9E82B0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67" y="384351"/>
            <a:ext cx="2651761" cy="26517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9BB754-8693-1887-272C-CF03354B854C}"/>
              </a:ext>
            </a:extLst>
          </p:cNvPr>
          <p:cNvSpPr txBox="1"/>
          <p:nvPr userDrawn="1"/>
        </p:nvSpPr>
        <p:spPr>
          <a:xfrm>
            <a:off x="368967" y="3988766"/>
            <a:ext cx="109848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" panose="02000503040000020004" pitchFamily="2" charset="0"/>
              </a:rPr>
              <a:t>BANAL NA MISA</a:t>
            </a:r>
            <a:endParaRPr lang="en-NZ" sz="96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8139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B0253-0128-AADE-AF4D-18B39F4F17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B69CAD-F040-8213-EC5E-38687D8A5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182DE-A99F-A3EA-DA76-7348DDD64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07F352-FD25-3F15-ED67-4B6EBAD37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495610-D2AF-CA4E-8260-D18866618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9707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563AE-BB56-6763-D0D3-5C3AD5094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AF4A39-E578-C84F-E077-623B523330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097BD-069A-0D85-2144-0466F0E46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FDAA9-8C20-AC52-A85F-F86451D73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72620D-3164-91C1-F0F9-84E131146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913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D0CE8-EDBA-4AC7-EC51-C7D2A1297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78C6CB-220B-B1F1-CBDD-BE437B2EA5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12896-D3F1-F87E-4A96-5DAD0584C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08DE7-E08F-46B8-D943-F76515FAC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E508C-4CBF-2F1C-C7A9-7B57BD0CF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3815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0148-294E-82B8-2A28-11E91B4AA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C40D3-663E-9E92-6CFB-35A4B9EB6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BC7ED1-C8C2-6B5C-EA4F-453FDFEC44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3A97F3-65E4-20D6-48F9-0D61B7AE7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D620AD-748B-95DE-E52D-3B473B727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652761-218E-EE1E-4D9C-AD37D82D0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0156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4C748-775D-CDCE-B048-46DB1B4AC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79A055-F480-AAB7-8B1D-D63C0FCBB6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7A4A65-4E44-8462-BB46-CFB1618401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84CC12-4F8A-324C-C1FE-10E8A838F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E61A19-F985-1DD8-7DE8-CCB998CD87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2E97D2-B24E-C4BC-B6E2-329F7ABA4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3B996A-49A5-BDE9-8FA6-A6F96E49F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24824B-489F-6D3B-CEFA-57799F14F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0461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72C61-8650-3183-6B1B-9BCCFD6F8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110B32-0896-7582-25FC-F95E5C768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A25E00-2051-5FAB-062D-1277C0C62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15E84C-AE73-2C4C-CF26-F2D0B17D7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5987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4D9042-8ABE-3F60-89A5-1B62A71B5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FE1101-845D-77DB-1021-E88C251F0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3002C-FA7C-2FEE-26A6-3D4C3B2E8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3826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E21EE-6584-054D-7F7A-FC31AC464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00D0D-2336-5A33-F6A3-03939683CB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FB1698-0AD3-C3E3-583A-2160D7ED25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29DD8-E758-7919-2EED-E4122D02F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895EA3-E4C7-C2C0-FB11-59551202B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22483C-348F-7348-696D-AAD923C43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0295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071AE-B1C1-CCF5-BFE2-32F68D516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1E3437-4114-09B1-9F1C-B83E5B89F1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2B17ED-9B1C-3152-696A-D6955F639A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D07B5D-4597-83C3-E4D7-C8B0E2E41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44D07A-4297-AEB3-3875-6682E7628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ADED82-650F-E125-1785-6DD33946F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801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43A70-4C43-7BCA-66B9-3526067F3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E728D0-B3CB-C4BC-314C-8E3069D91B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8CD676-DE08-8B07-2D89-851A4FF5F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27EE4-5BBE-A8CD-B95A-3E796D146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515D3-713C-388E-C21B-42CB39BA7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7608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FC33A0-7B90-D4BC-6788-7EA11D961A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DFA46E-0086-36ED-4B3A-0600F72D6D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DCA6E4-3C80-0F38-A0AA-2F406713C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DA2F5D-70E9-EA57-1B5A-6306C7A61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2432D-A283-A552-798A-200589614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395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79F8EF-5202-7B37-3AA9-A797A9DCB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24C159-4B18-B606-D162-660B7EE25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37F16-D649-F901-864F-9841138534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ED20BA-9A9F-5A7B-16A3-034A37212A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BF4AD6-4408-0015-CB46-E231B6BC4B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355446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  <p:sldLayoutId id="2147483669" r:id="rId13"/>
    <p:sldLayoutId id="2147483682" r:id="rId14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chemeClr val="tx1"/>
          </a:solidFill>
          <a:latin typeface="Aptos Display" panose="020B0004020202020204" pitchFamily="34" charset="0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6600" b="1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Aptos Display" panose="020B0004020202020204" pitchFamily="34" charset="0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000" b="1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Aptos Display" panose="020B0004020202020204" pitchFamily="34" charset="0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Aptos Display" panose="020B0004020202020204" pitchFamily="34" charset="0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4800" b="1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Aptos Display" panose="020B0004020202020204" pitchFamily="34" charset="0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4800" b="1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Aptos Display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56CBA3-3546-1EC4-974F-2631F7CC7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3DF46-E712-F14B-8FC2-27C7C4776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5333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31CC1-89DD-1C12-A352-1E7026282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E3F4A-B061-BEF4-4358-9E9CB9D5A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A0D68-FC4E-B1C7-D3FD-97C6DEB5D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7203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7200" b="1" kern="1200">
          <a:solidFill>
            <a:schemeClr val="bg1"/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Calibri" panose="020F0502020204030204" pitchFamily="34" charset="0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600" b="1" kern="1200">
          <a:solidFill>
            <a:schemeClr val="bg1"/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Calibri" panose="020F050202020403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000" b="1" kern="1200">
          <a:solidFill>
            <a:schemeClr val="bg1"/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Calibri" panose="020F0502020204030204" pitchFamily="34" charset="0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bg1"/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Calibri" panose="020F0502020204030204" pitchFamily="34" charset="0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bg1"/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6B84B0-6367-1563-E7C9-B7BC5B1A1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153336-5D86-A1D3-8EA4-46443E6525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E19BF-DD38-B943-23DB-68A37B88B2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6E0800-E5AF-78C7-FB2A-0BB6E82A55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84EAE3-4383-5F37-EA9E-ED29EA2972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497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1EDE3-3880-3F7D-5978-E71E03716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 Instructions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9D44D-9179-E858-4020-17B778A07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5690"/>
            <a:ext cx="10515600" cy="4351338"/>
          </a:xfrm>
        </p:spPr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Please email this finished template to </a:t>
            </a:r>
            <a:r>
              <a:rPr lang="en-US" sz="3600" u="sng" dirty="0">
                <a:solidFill>
                  <a:srgbClr val="FBBC04"/>
                </a:solidFill>
              </a:rPr>
              <a:t>technology.AV@acfc-catholic.org.nz </a:t>
            </a:r>
            <a:r>
              <a:rPr lang="en-US" sz="3600" dirty="0"/>
              <a:t>at least two days before your scheduled day. This is to make sure that there is a backup of your PowerPoint.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You are to bring your own laptop to connect to the screens. But this must have an HDMI out connection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Please make sure that you update the readings and the prayer of the faithful responses</a:t>
            </a:r>
            <a:endParaRPr lang="en-US" sz="3600" dirty="0"/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4451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1EDE3-3880-3F7D-5978-E71E03716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 Instructions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9D44D-9179-E858-4020-17B778A07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Please make sure that you use the same size and style of how this template is created.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If you are going to copy from a website, or other resources, please do paste the song lyrics as text only, or use destination theme options.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Do not have more than three lines on this template per slide. If it goes over, please cut and paste the hanging content to a new slide and continue. For example, see the how Gloria Spoken is done.</a:t>
            </a:r>
            <a:endParaRPr lang="en-NZ" sz="3600" dirty="0"/>
          </a:p>
        </p:txBody>
      </p:sp>
    </p:spTree>
    <p:extLst>
      <p:ext uri="{BB962C8B-B14F-4D97-AF65-F5344CB8AC3E}">
        <p14:creationId xmlns:p14="http://schemas.microsoft.com/office/powerpoint/2010/main" val="100782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54E2D-2C1E-DA9D-BC1A-609A859C5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09C72-5A3F-F188-DF04-749067574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 Instructions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95735-1773-489E-ED22-2875EB961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2381"/>
            <a:ext cx="10515600" cy="4351338"/>
          </a:xfrm>
        </p:spPr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FBBC0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PLEASE DO NOT CHANGE THE ORDINARIES THAT HAS BEEN INCLUDED IN THIS PPT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FBBC0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BRINGING USB TO THE TECH BOOTH ON THE DAY OF YOUR SERVICE IS NOT ALLOWED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SINGING OF GLORIA IS OMITTED DURING THE SEASON OF LENT</a:t>
            </a:r>
          </a:p>
          <a:p>
            <a:pPr algn="l"/>
            <a:endParaRPr lang="en-NZ" sz="3600" dirty="0"/>
          </a:p>
        </p:txBody>
      </p:sp>
    </p:spTree>
    <p:extLst>
      <p:ext uri="{BB962C8B-B14F-4D97-AF65-F5344CB8AC3E}">
        <p14:creationId xmlns:p14="http://schemas.microsoft.com/office/powerpoint/2010/main" val="4066690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2C2CA-7EDB-256C-29AE-C9FD0F033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>
                <a:latin typeface="Aptos Display" panose="020B0004020202020204" pitchFamily="34" charset="0"/>
              </a:rPr>
              <a:t>Observe Silence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53B17-F18F-64F0-8353-9378E187BC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b="1" dirty="0">
                <a:latin typeface="Aptos Display" panose="020B0004020202020204" pitchFamily="34" charset="0"/>
              </a:rPr>
              <a:t>Please remain silent and join us by praying the rosary</a:t>
            </a:r>
          </a:p>
        </p:txBody>
      </p:sp>
    </p:spTree>
    <p:extLst>
      <p:ext uri="{BB962C8B-B14F-4D97-AF65-F5344CB8AC3E}">
        <p14:creationId xmlns:p14="http://schemas.microsoft.com/office/powerpoint/2010/main" val="3938493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899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1253331"/>
            <a:ext cx="11518232" cy="4351338"/>
          </a:xfrm>
        </p:spPr>
        <p:txBody>
          <a:bodyPr/>
          <a:lstStyle/>
          <a:p>
            <a:r>
              <a:rPr lang="it-IT" b="1" dirty="0">
                <a:latin typeface="Aptos Display" panose="020B0004020202020204" pitchFamily="34" charset="0"/>
              </a:rPr>
              <a:t>[ENTRANCE SONG HERE]</a:t>
            </a:r>
          </a:p>
        </p:txBody>
      </p:sp>
    </p:spTree>
    <p:extLst>
      <p:ext uri="{BB962C8B-B14F-4D97-AF65-F5344CB8AC3E}">
        <p14:creationId xmlns:p14="http://schemas.microsoft.com/office/powerpoint/2010/main" val="3639194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47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060" y="0"/>
            <a:ext cx="11455879" cy="6858000"/>
          </a:xfrm>
        </p:spPr>
        <p:txBody>
          <a:bodyPr/>
          <a:lstStyle/>
          <a:p>
            <a:r>
              <a:rPr lang="en-NZ" dirty="0" err="1"/>
              <a:t>Inaamin</a:t>
            </a:r>
            <a:r>
              <a:rPr lang="en-NZ" dirty="0"/>
              <a:t> ko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makapangyarihang</a:t>
            </a:r>
            <a:r>
              <a:rPr lang="en-NZ" dirty="0"/>
              <a:t> </a:t>
            </a:r>
            <a:r>
              <a:rPr lang="en-NZ" dirty="0" err="1"/>
              <a:t>Diyos</a:t>
            </a:r>
            <a:endParaRPr lang="en-NZ" dirty="0"/>
          </a:p>
          <a:p>
            <a:r>
              <a:rPr lang="en-NZ" b="0" i="1" dirty="0">
                <a:solidFill>
                  <a:srgbClr val="FBBC04"/>
                </a:solidFill>
              </a:rPr>
              <a:t>I confess to almighty God</a:t>
            </a:r>
          </a:p>
        </p:txBody>
      </p:sp>
    </p:spTree>
    <p:extLst>
      <p:ext uri="{BB962C8B-B14F-4D97-AF65-F5344CB8AC3E}">
        <p14:creationId xmlns:p14="http://schemas.microsoft.com/office/powerpoint/2010/main" val="3457570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89" y="383458"/>
            <a:ext cx="11455879" cy="6076336"/>
          </a:xfrm>
        </p:spPr>
        <p:txBody>
          <a:bodyPr/>
          <a:lstStyle/>
          <a:p>
            <a:r>
              <a:rPr lang="en-NZ" dirty="0"/>
              <a:t>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inyo</a:t>
            </a:r>
            <a:r>
              <a:rPr lang="en-NZ" dirty="0"/>
              <a:t> </a:t>
            </a:r>
            <a:r>
              <a:rPr lang="en-NZ" dirty="0" err="1"/>
              <a:t>mga</a:t>
            </a:r>
            <a:r>
              <a:rPr lang="en-NZ" dirty="0"/>
              <a:t> </a:t>
            </a:r>
            <a:r>
              <a:rPr lang="en-NZ" dirty="0" err="1"/>
              <a:t>kapatid</a:t>
            </a:r>
            <a:r>
              <a:rPr lang="en-NZ" dirty="0"/>
              <a:t> </a:t>
            </a:r>
            <a:r>
              <a:rPr lang="en-NZ" dirty="0" err="1"/>
              <a:t>na</a:t>
            </a:r>
            <a:r>
              <a:rPr lang="en-NZ" dirty="0"/>
              <a:t> </a:t>
            </a:r>
            <a:r>
              <a:rPr lang="en-NZ" dirty="0" err="1"/>
              <a:t>lubha</a:t>
            </a:r>
            <a:r>
              <a:rPr lang="en-NZ" dirty="0"/>
              <a:t> </a:t>
            </a:r>
            <a:r>
              <a:rPr lang="en-NZ" dirty="0" err="1"/>
              <a:t>akong</a:t>
            </a:r>
            <a:r>
              <a:rPr lang="en-NZ" dirty="0"/>
              <a:t> </a:t>
            </a:r>
            <a:r>
              <a:rPr lang="en-NZ" dirty="0" err="1"/>
              <a:t>nagkasala</a:t>
            </a:r>
            <a:endParaRPr lang="en-NZ" dirty="0"/>
          </a:p>
          <a:p>
            <a:r>
              <a:rPr lang="en-NZ" b="0" i="1" dirty="0">
                <a:solidFill>
                  <a:srgbClr val="FBBC04"/>
                </a:solidFill>
              </a:rPr>
              <a:t>That I have sinned and to you my brothers and sisters</a:t>
            </a:r>
          </a:p>
        </p:txBody>
      </p:sp>
    </p:spTree>
    <p:extLst>
      <p:ext uri="{BB962C8B-B14F-4D97-AF65-F5344CB8AC3E}">
        <p14:creationId xmlns:p14="http://schemas.microsoft.com/office/powerpoint/2010/main" val="3396712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97834"/>
            <a:ext cx="10515600" cy="5862331"/>
          </a:xfrm>
        </p:spPr>
        <p:txBody>
          <a:bodyPr/>
          <a:lstStyle/>
          <a:p>
            <a:r>
              <a:rPr lang="en-NZ" sz="6600" b="0" i="1" dirty="0"/>
              <a:t>(</a:t>
            </a:r>
            <a:r>
              <a:rPr lang="en-NZ" sz="6600" b="0" i="1" dirty="0" err="1"/>
              <a:t>dadagok</a:t>
            </a:r>
            <a:r>
              <a:rPr lang="en-NZ" sz="6600" b="0" i="1" dirty="0"/>
              <a:t> </a:t>
            </a:r>
            <a:r>
              <a:rPr lang="en-NZ" sz="6600" b="0" i="1" dirty="0" err="1"/>
              <a:t>sa</a:t>
            </a:r>
            <a:r>
              <a:rPr lang="en-NZ" sz="6600" b="0" i="1" dirty="0"/>
              <a:t> </a:t>
            </a:r>
            <a:r>
              <a:rPr lang="en-NZ" sz="6600" b="0" i="1" dirty="0" err="1"/>
              <a:t>dibdib</a:t>
            </a:r>
            <a:r>
              <a:rPr lang="en-NZ" sz="6600" b="0" i="1" dirty="0"/>
              <a:t>) </a:t>
            </a:r>
          </a:p>
          <a:p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isip</a:t>
            </a:r>
            <a:r>
              <a:rPr lang="en-NZ" dirty="0"/>
              <a:t>,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salita</a:t>
            </a:r>
            <a:r>
              <a:rPr lang="en-NZ" dirty="0"/>
              <a:t>,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gawa</a:t>
            </a:r>
            <a:r>
              <a:rPr lang="en-NZ" dirty="0"/>
              <a:t>, </a:t>
            </a:r>
          </a:p>
          <a:p>
            <a:r>
              <a:rPr lang="en-NZ" b="0" i="1" dirty="0">
                <a:solidFill>
                  <a:srgbClr val="FBBC04"/>
                </a:solidFill>
              </a:rPr>
              <a:t>in my thoughts, in my words, and what I have done</a:t>
            </a:r>
          </a:p>
        </p:txBody>
      </p:sp>
    </p:spTree>
    <p:extLst>
      <p:ext uri="{BB962C8B-B14F-4D97-AF65-F5344CB8AC3E}">
        <p14:creationId xmlns:p14="http://schemas.microsoft.com/office/powerpoint/2010/main" val="631861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573EC-2B7B-3134-30DC-D794FB2C8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9E767-C6E9-1341-86DA-56F80A4A0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i="1" dirty="0" err="1"/>
              <a:t>Pagsisisi</a:t>
            </a:r>
            <a:endParaRPr lang="en-NZ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8855B-D93F-9C87-26AB-EE1E34D09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sz="6600" b="0" i="1" dirty="0"/>
              <a:t>(</a:t>
            </a:r>
            <a:r>
              <a:rPr lang="en-NZ" sz="6600" b="0" i="1" dirty="0" err="1"/>
              <a:t>dadagok</a:t>
            </a:r>
            <a:r>
              <a:rPr lang="en-NZ" sz="6600" b="0" i="1" dirty="0"/>
              <a:t> </a:t>
            </a:r>
            <a:r>
              <a:rPr lang="en-NZ" sz="6600" b="0" i="1" dirty="0" err="1"/>
              <a:t>sa</a:t>
            </a:r>
            <a:r>
              <a:rPr lang="en-NZ" sz="6600" b="0" i="1" dirty="0"/>
              <a:t> </a:t>
            </a:r>
            <a:r>
              <a:rPr lang="en-NZ" sz="6600" b="0" i="1" dirty="0" err="1"/>
              <a:t>dibdib</a:t>
            </a:r>
            <a:r>
              <a:rPr lang="en-NZ" sz="6600" b="0" i="1" dirty="0"/>
              <a:t>) </a:t>
            </a:r>
          </a:p>
          <a:p>
            <a:r>
              <a:rPr lang="en-NZ" dirty="0"/>
              <a:t>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aking</a:t>
            </a:r>
            <a:r>
              <a:rPr lang="en-NZ" dirty="0"/>
              <a:t> </a:t>
            </a:r>
            <a:r>
              <a:rPr lang="en-NZ" dirty="0" err="1"/>
              <a:t>pagkukulang</a:t>
            </a:r>
            <a:r>
              <a:rPr lang="en-NZ" dirty="0"/>
              <a:t>.</a:t>
            </a:r>
          </a:p>
          <a:p>
            <a:r>
              <a:rPr lang="en-NZ" b="0" i="1" dirty="0">
                <a:solidFill>
                  <a:srgbClr val="FBBC04"/>
                </a:solidFill>
              </a:rPr>
              <a:t>And what I have failed to do </a:t>
            </a:r>
          </a:p>
        </p:txBody>
      </p:sp>
    </p:spTree>
    <p:extLst>
      <p:ext uri="{BB962C8B-B14F-4D97-AF65-F5344CB8AC3E}">
        <p14:creationId xmlns:p14="http://schemas.microsoft.com/office/powerpoint/2010/main" val="761665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1576"/>
            <a:ext cx="10515600" cy="5714847"/>
          </a:xfrm>
        </p:spPr>
        <p:txBody>
          <a:bodyPr/>
          <a:lstStyle/>
          <a:p>
            <a:r>
              <a:rPr lang="en-NZ" dirty="0"/>
              <a:t>Kaya </a:t>
            </a:r>
            <a:r>
              <a:rPr lang="en-NZ" dirty="0" err="1"/>
              <a:t>isinasamo</a:t>
            </a:r>
            <a:r>
              <a:rPr lang="en-NZ" dirty="0"/>
              <a:t> ko </a:t>
            </a:r>
            <a:r>
              <a:rPr lang="en-NZ" dirty="0" err="1"/>
              <a:t>sa</a:t>
            </a:r>
            <a:r>
              <a:rPr lang="en-NZ" dirty="0"/>
              <a:t> Mahal </a:t>
            </a:r>
            <a:r>
              <a:rPr lang="en-NZ" dirty="0" err="1"/>
              <a:t>na</a:t>
            </a:r>
            <a:r>
              <a:rPr lang="en-NZ" dirty="0"/>
              <a:t> </a:t>
            </a:r>
            <a:r>
              <a:rPr lang="en-NZ" dirty="0" err="1"/>
              <a:t>Birheng</a:t>
            </a:r>
            <a:r>
              <a:rPr lang="en-NZ" dirty="0"/>
              <a:t> Maria</a:t>
            </a:r>
          </a:p>
          <a:p>
            <a:r>
              <a:rPr lang="en-NZ" b="0" i="1" dirty="0">
                <a:solidFill>
                  <a:srgbClr val="FBBC04"/>
                </a:solidFill>
              </a:rPr>
              <a:t>I ask the blessed Mary, ever virgin </a:t>
            </a:r>
            <a:r>
              <a:rPr lang="en-NZ" dirty="0">
                <a:solidFill>
                  <a:srgbClr val="FBBC0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351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7331"/>
            <a:ext cx="10515600" cy="5803337"/>
          </a:xfrm>
        </p:spPr>
        <p:txBody>
          <a:bodyPr/>
          <a:lstStyle/>
          <a:p>
            <a:r>
              <a:rPr lang="en-NZ" dirty="0" err="1"/>
              <a:t>sa</a:t>
            </a:r>
            <a:r>
              <a:rPr lang="en-NZ" dirty="0"/>
              <a:t> lahat ng </a:t>
            </a:r>
            <a:r>
              <a:rPr lang="en-NZ" dirty="0" err="1"/>
              <a:t>mga</a:t>
            </a:r>
            <a:r>
              <a:rPr lang="en-NZ" dirty="0"/>
              <a:t> </a:t>
            </a:r>
            <a:r>
              <a:rPr lang="en-NZ" dirty="0" err="1"/>
              <a:t>anghel</a:t>
            </a:r>
            <a:r>
              <a:rPr lang="en-NZ" dirty="0"/>
              <a:t> at </a:t>
            </a:r>
            <a:r>
              <a:rPr lang="en-NZ" dirty="0" err="1"/>
              <a:t>mga</a:t>
            </a:r>
            <a:r>
              <a:rPr lang="en-NZ" dirty="0"/>
              <a:t> banal</a:t>
            </a:r>
          </a:p>
          <a:p>
            <a:r>
              <a:rPr lang="en-NZ" b="0" i="1" dirty="0">
                <a:solidFill>
                  <a:srgbClr val="FBBC04"/>
                </a:solidFill>
              </a:rPr>
              <a:t>All the angels and the saints</a:t>
            </a:r>
          </a:p>
        </p:txBody>
      </p:sp>
    </p:spTree>
    <p:extLst>
      <p:ext uri="{BB962C8B-B14F-4D97-AF65-F5344CB8AC3E}">
        <p14:creationId xmlns:p14="http://schemas.microsoft.com/office/powerpoint/2010/main" val="1456496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32247"/>
            <a:ext cx="10515600" cy="5793505"/>
          </a:xfrm>
        </p:spPr>
        <p:txBody>
          <a:bodyPr/>
          <a:lstStyle/>
          <a:p>
            <a:r>
              <a:rPr lang="nn-NO" dirty="0"/>
              <a:t>at sa inyo, mga kapatid</a:t>
            </a:r>
          </a:p>
          <a:p>
            <a:r>
              <a:rPr lang="nn-NO" b="0" i="1" dirty="0">
                <a:solidFill>
                  <a:srgbClr val="FBBC04"/>
                </a:solidFill>
              </a:rPr>
              <a:t>And to you my brothers and sisters</a:t>
            </a:r>
            <a:r>
              <a:rPr lang="nn-NO" dirty="0">
                <a:solidFill>
                  <a:srgbClr val="FBBC04"/>
                </a:solidFill>
              </a:rPr>
              <a:t> </a:t>
            </a:r>
            <a:endParaRPr lang="en-NZ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133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744"/>
            <a:ext cx="10515600" cy="5734511"/>
          </a:xfrm>
        </p:spPr>
        <p:txBody>
          <a:bodyPr/>
          <a:lstStyle/>
          <a:p>
            <a:r>
              <a:rPr lang="nn-NO" dirty="0"/>
              <a:t>na ako’y ipanalangin sa Panginoong Diyos.</a:t>
            </a:r>
          </a:p>
          <a:p>
            <a:r>
              <a:rPr lang="nn-NO" b="0" i="1" dirty="0">
                <a:solidFill>
                  <a:srgbClr val="FBBC04"/>
                </a:solidFill>
              </a:rPr>
              <a:t>To pray for me to the Lord our God.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718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692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E794D-2A01-D58A-C4A1-82C1153AB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err="1">
                <a:latin typeface="Aptos Display" panose="020B0004020202020204" pitchFamily="34" charset="0"/>
              </a:rPr>
              <a:t>Pagsisisi</a:t>
            </a:r>
            <a:endParaRPr lang="en-NZ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/>
              <a:t>Panginoon, kaawaan mo </a:t>
            </a:r>
            <a:r>
              <a:rPr lang="nn-NO" dirty="0" err="1"/>
              <a:t>kami</a:t>
            </a:r>
            <a:r>
              <a:rPr lang="nn-NO" dirty="0"/>
              <a:t>.</a:t>
            </a:r>
          </a:p>
          <a:p>
            <a:r>
              <a:rPr lang="nn-NO" b="0" i="1" dirty="0">
                <a:solidFill>
                  <a:srgbClr val="FBBC04"/>
                </a:solidFill>
              </a:rPr>
              <a:t>Lord, </a:t>
            </a:r>
            <a:r>
              <a:rPr lang="nn-NO" b="0" i="1" dirty="0" err="1">
                <a:solidFill>
                  <a:srgbClr val="FBBC04"/>
                </a:solidFill>
              </a:rPr>
              <a:t>Have</a:t>
            </a:r>
            <a:r>
              <a:rPr lang="nn-NO" b="0" i="1" dirty="0">
                <a:solidFill>
                  <a:srgbClr val="FBBC04"/>
                </a:solidFill>
              </a:rPr>
              <a:t> </a:t>
            </a:r>
            <a:r>
              <a:rPr lang="nn-NO" b="0" i="1" dirty="0" err="1">
                <a:solidFill>
                  <a:srgbClr val="FBBC04"/>
                </a:solidFill>
              </a:rPr>
              <a:t>mercy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62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E794D-2A01-D58A-C4A1-82C1153AB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i="1" dirty="0" err="1">
                <a:latin typeface="Aptos Display" panose="020B0004020202020204" pitchFamily="34" charset="0"/>
              </a:rPr>
              <a:t>Pagsisisi</a:t>
            </a:r>
            <a:endParaRPr lang="en-NZ" i="1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/>
              <a:t>Kristo, kaawaan mo </a:t>
            </a:r>
            <a:r>
              <a:rPr lang="nn-NO" dirty="0" err="1"/>
              <a:t>kami</a:t>
            </a:r>
            <a:r>
              <a:rPr lang="nn-NO" dirty="0"/>
              <a:t>.</a:t>
            </a:r>
          </a:p>
          <a:p>
            <a:r>
              <a:rPr lang="nn-NO" b="0" i="1" dirty="0">
                <a:solidFill>
                  <a:srgbClr val="FBBC04"/>
                </a:solidFill>
              </a:rPr>
              <a:t>Christ, </a:t>
            </a:r>
            <a:r>
              <a:rPr lang="nn-NO" b="0" i="1" dirty="0" err="1">
                <a:solidFill>
                  <a:srgbClr val="FBBC04"/>
                </a:solidFill>
              </a:rPr>
              <a:t>Have</a:t>
            </a:r>
            <a:r>
              <a:rPr lang="nn-NO" b="0" i="1" dirty="0">
                <a:solidFill>
                  <a:srgbClr val="FBBC04"/>
                </a:solidFill>
              </a:rPr>
              <a:t> </a:t>
            </a:r>
            <a:r>
              <a:rPr lang="nn-NO" b="0" i="1" dirty="0" err="1">
                <a:solidFill>
                  <a:srgbClr val="FBBC04"/>
                </a:solidFill>
              </a:rPr>
              <a:t>mercy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298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E794D-2A01-D58A-C4A1-82C1153AB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i="1" dirty="0" err="1">
                <a:latin typeface="Aptos Display" panose="020B0004020202020204" pitchFamily="34" charset="0"/>
              </a:rPr>
              <a:t>Pagsisisi</a:t>
            </a:r>
            <a:endParaRPr lang="en-NZ" i="1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/>
              <a:t>Panginoon, kaawaan mo </a:t>
            </a:r>
            <a:r>
              <a:rPr lang="nn-NO" dirty="0" err="1"/>
              <a:t>kami</a:t>
            </a:r>
            <a:r>
              <a:rPr lang="nn-NO" dirty="0"/>
              <a:t>.</a:t>
            </a:r>
          </a:p>
          <a:p>
            <a:r>
              <a:rPr lang="nn-NO" b="0" i="1" dirty="0">
                <a:solidFill>
                  <a:srgbClr val="FBBC04"/>
                </a:solidFill>
              </a:rPr>
              <a:t>Lord, </a:t>
            </a:r>
            <a:r>
              <a:rPr lang="nn-NO" b="0" i="1" dirty="0" err="1">
                <a:solidFill>
                  <a:srgbClr val="FBBC04"/>
                </a:solidFill>
              </a:rPr>
              <a:t>Have</a:t>
            </a:r>
            <a:r>
              <a:rPr lang="nn-NO" b="0" i="1" dirty="0">
                <a:solidFill>
                  <a:srgbClr val="FBBC04"/>
                </a:solidFill>
              </a:rPr>
              <a:t> </a:t>
            </a:r>
            <a:r>
              <a:rPr lang="nn-NO" b="0" i="1" dirty="0" err="1">
                <a:solidFill>
                  <a:srgbClr val="FBBC04"/>
                </a:solidFill>
              </a:rPr>
              <a:t>mercy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496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678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2810-5A31-BD9E-0569-1CBA6AF6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Pagsisi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Pagsisi Song Here</a:t>
            </a:r>
          </a:p>
        </p:txBody>
      </p:sp>
    </p:spTree>
    <p:extLst>
      <p:ext uri="{BB962C8B-B14F-4D97-AF65-F5344CB8AC3E}">
        <p14:creationId xmlns:p14="http://schemas.microsoft.com/office/powerpoint/2010/main" val="37564177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343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B9D4225-BF3B-8D95-3E1D-B8BAB802D4F9}"/>
              </a:ext>
            </a:extLst>
          </p:cNvPr>
          <p:cNvSpPr txBox="1">
            <a:spLocks/>
          </p:cNvSpPr>
          <p:nvPr/>
        </p:nvSpPr>
        <p:spPr>
          <a:xfrm>
            <a:off x="643890" y="2906484"/>
            <a:ext cx="10904220" cy="3054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88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Genesis 2:7-9, 3:1-7</a:t>
            </a:r>
          </a:p>
          <a:p>
            <a:r>
              <a:rPr lang="nl-NL" sz="88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Genesis 2:15-17, 3:1-7</a:t>
            </a:r>
          </a:p>
          <a:p>
            <a:endParaRPr lang="en-NZ" sz="8000" b="1" dirty="0">
              <a:solidFill>
                <a:schemeClr val="bg1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9281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8F2845-64B6-9CCC-C593-AA64BC372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Salamat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Diyos</a:t>
            </a:r>
            <a:r>
              <a:rPr lang="en-NZ" dirty="0"/>
              <a:t>!</a:t>
            </a:r>
          </a:p>
          <a:p>
            <a:r>
              <a:rPr lang="en-NZ" b="0" i="1" dirty="0">
                <a:solidFill>
                  <a:srgbClr val="FBBC04"/>
                </a:solidFill>
              </a:rPr>
              <a:t>Thanks be to God!</a:t>
            </a:r>
          </a:p>
        </p:txBody>
      </p:sp>
    </p:spTree>
    <p:extLst>
      <p:ext uri="{BB962C8B-B14F-4D97-AF65-F5344CB8AC3E}">
        <p14:creationId xmlns:p14="http://schemas.microsoft.com/office/powerpoint/2010/main" val="241406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201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C892E15-8F5A-6AC1-55BD-E0C572BA942D}"/>
              </a:ext>
            </a:extLst>
          </p:cNvPr>
          <p:cNvSpPr txBox="1">
            <a:spLocks/>
          </p:cNvSpPr>
          <p:nvPr/>
        </p:nvSpPr>
        <p:spPr>
          <a:xfrm>
            <a:off x="643890" y="2915892"/>
            <a:ext cx="10904220" cy="276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8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[Enter Psalm Response</a:t>
            </a:r>
          </a:p>
          <a:p>
            <a:r>
              <a:rPr lang="nl-NL" sz="8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 </a:t>
            </a:r>
            <a:r>
              <a:rPr lang="nl-NL" sz="8000" b="1" dirty="0" err="1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Here</a:t>
            </a:r>
            <a:r>
              <a:rPr lang="nl-NL" sz="8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]</a:t>
            </a:r>
            <a:endParaRPr lang="en-NZ" sz="8000" b="1" dirty="0">
              <a:solidFill>
                <a:schemeClr val="bg1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1107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290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63D4804-C101-12E9-ACAF-5A2488DE9708}"/>
              </a:ext>
            </a:extLst>
          </p:cNvPr>
          <p:cNvSpPr txBox="1">
            <a:spLocks/>
          </p:cNvSpPr>
          <p:nvPr/>
        </p:nvSpPr>
        <p:spPr>
          <a:xfrm>
            <a:off x="643890" y="2894119"/>
            <a:ext cx="10904220" cy="2948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8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Roma 5:12-19</a:t>
            </a:r>
          </a:p>
          <a:p>
            <a:r>
              <a:rPr lang="nl-NL" sz="8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Romans 5:12-19</a:t>
            </a:r>
            <a:endParaRPr lang="en-NZ" sz="8000" b="1" dirty="0">
              <a:solidFill>
                <a:schemeClr val="bg1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4274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B81DD-7B60-BC4D-A3B5-405539AD5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56BACD2-BE16-BB20-3447-2B82839EF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Salamat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Diyos</a:t>
            </a:r>
            <a:r>
              <a:rPr lang="en-NZ" dirty="0"/>
              <a:t>!</a:t>
            </a:r>
          </a:p>
          <a:p>
            <a:r>
              <a:rPr lang="en-NZ" b="0" i="1" dirty="0">
                <a:solidFill>
                  <a:srgbClr val="FBBC04"/>
                </a:solidFill>
              </a:rPr>
              <a:t>Thanks be to God!</a:t>
            </a:r>
          </a:p>
        </p:txBody>
      </p:sp>
    </p:spTree>
    <p:extLst>
      <p:ext uri="{BB962C8B-B14F-4D97-AF65-F5344CB8AC3E}">
        <p14:creationId xmlns:p14="http://schemas.microsoft.com/office/powerpoint/2010/main" val="1729748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628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9F0B8E-52D2-C458-241E-1BA90C677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887406" y="621427"/>
            <a:ext cx="11111387" cy="1663881"/>
          </a:xfrm>
        </p:spPr>
        <p:txBody>
          <a:bodyPr/>
          <a:lstStyle/>
          <a:p>
            <a:r>
              <a:rPr lang="en-US" sz="6600" u="sng" dirty="0">
                <a:solidFill>
                  <a:srgbClr val="FBBC04"/>
                </a:solidFill>
              </a:rPr>
              <a:t>AWIT-PAMBUNGAD SA MABUTING BALITA</a:t>
            </a: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2E5A8069-8DEC-9CD2-1292-19892A293925}"/>
              </a:ext>
            </a:extLst>
          </p:cNvPr>
          <p:cNvSpPr txBox="1">
            <a:spLocks/>
          </p:cNvSpPr>
          <p:nvPr/>
        </p:nvSpPr>
        <p:spPr>
          <a:xfrm>
            <a:off x="205452" y="3429000"/>
            <a:ext cx="9500021" cy="16638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8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72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66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66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>
                <a:latin typeface="Aptos Display" panose="020B0004020202020204" pitchFamily="34" charset="0"/>
              </a:rPr>
              <a:t>Ang </a:t>
            </a:r>
            <a:r>
              <a:rPr lang="en-US" sz="8000" dirty="0" err="1">
                <a:latin typeface="Aptos Display" panose="020B0004020202020204" pitchFamily="34" charset="0"/>
              </a:rPr>
              <a:t>tao</a:t>
            </a:r>
            <a:r>
              <a:rPr lang="en-US" sz="8000" dirty="0">
                <a:latin typeface="Aptos Display" panose="020B0004020202020204" pitchFamily="34" charset="0"/>
              </a:rPr>
              <a:t> ay </a:t>
            </a:r>
            <a:r>
              <a:rPr lang="en-US" sz="8000" dirty="0" err="1">
                <a:latin typeface="Aptos Display" panose="020B0004020202020204" pitchFamily="34" charset="0"/>
              </a:rPr>
              <a:t>nabubuhay</a:t>
            </a:r>
            <a:r>
              <a:rPr lang="en-US" sz="8000" dirty="0">
                <a:latin typeface="Aptos Display" panose="020B0004020202020204" pitchFamily="34" charset="0"/>
              </a:rPr>
              <a:t> </a:t>
            </a:r>
            <a:r>
              <a:rPr lang="en-US" sz="8000" dirty="0" err="1">
                <a:latin typeface="Aptos Display" panose="020B0004020202020204" pitchFamily="34" charset="0"/>
              </a:rPr>
              <a:t>hindi</a:t>
            </a:r>
            <a:r>
              <a:rPr lang="en-US" sz="8000" dirty="0">
                <a:latin typeface="Aptos Display" panose="020B0004020202020204" pitchFamily="34" charset="0"/>
              </a:rPr>
              <a:t> </a:t>
            </a:r>
            <a:r>
              <a:rPr lang="en-US" sz="8000" dirty="0" err="1">
                <a:latin typeface="Aptos Display" panose="020B0004020202020204" pitchFamily="34" charset="0"/>
              </a:rPr>
              <a:t>lamang</a:t>
            </a:r>
            <a:r>
              <a:rPr lang="en-US" sz="8000" dirty="0">
                <a:latin typeface="Aptos Display" panose="020B0004020202020204" pitchFamily="34" charset="0"/>
              </a:rPr>
              <a:t> </a:t>
            </a:r>
            <a:r>
              <a:rPr lang="en-US" sz="8000" dirty="0" err="1">
                <a:latin typeface="Aptos Display" panose="020B0004020202020204" pitchFamily="34" charset="0"/>
              </a:rPr>
              <a:t>sa</a:t>
            </a:r>
            <a:r>
              <a:rPr lang="en-US" sz="8000" dirty="0">
                <a:latin typeface="Aptos Display" panose="020B0004020202020204" pitchFamily="34" charset="0"/>
              </a:rPr>
              <a:t> </a:t>
            </a:r>
            <a:r>
              <a:rPr lang="en-US" sz="8000" dirty="0" err="1">
                <a:latin typeface="Aptos Display" panose="020B0004020202020204" pitchFamily="34" charset="0"/>
              </a:rPr>
              <a:t>tinapay</a:t>
            </a:r>
            <a:endParaRPr lang="en-US" sz="8000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729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8A9E1-6F8E-8A71-5E2F-540B9EE4A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1CAB25F1-D69F-ED45-EB80-8CA081AD37C0}"/>
              </a:ext>
            </a:extLst>
          </p:cNvPr>
          <p:cNvSpPr txBox="1">
            <a:spLocks/>
          </p:cNvSpPr>
          <p:nvPr/>
        </p:nvSpPr>
        <p:spPr>
          <a:xfrm>
            <a:off x="205452" y="2597059"/>
            <a:ext cx="9500021" cy="16638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8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72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66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66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>
                <a:latin typeface="Aptos Display" panose="020B0004020202020204" pitchFamily="34" charset="0"/>
              </a:rPr>
              <a:t>kundi</a:t>
            </a:r>
            <a:r>
              <a:rPr lang="en-US" sz="8000" dirty="0">
                <a:latin typeface="Aptos Display" panose="020B0004020202020204" pitchFamily="34" charset="0"/>
              </a:rPr>
              <a:t> </a:t>
            </a:r>
            <a:r>
              <a:rPr lang="en-US" sz="8000" dirty="0" err="1">
                <a:latin typeface="Aptos Display" panose="020B0004020202020204" pitchFamily="34" charset="0"/>
              </a:rPr>
              <a:t>sa</a:t>
            </a:r>
            <a:r>
              <a:rPr lang="en-US" sz="8000" dirty="0">
                <a:latin typeface="Aptos Display" panose="020B0004020202020204" pitchFamily="34" charset="0"/>
              </a:rPr>
              <a:t> </a:t>
            </a:r>
            <a:r>
              <a:rPr lang="en-US" sz="8000" dirty="0" err="1">
                <a:latin typeface="Aptos Display" panose="020B0004020202020204" pitchFamily="34" charset="0"/>
              </a:rPr>
              <a:t>Salitang</a:t>
            </a:r>
            <a:r>
              <a:rPr lang="en-US" sz="8000" dirty="0">
                <a:latin typeface="Aptos Display" panose="020B0004020202020204" pitchFamily="34" charset="0"/>
              </a:rPr>
              <a:t> mahal </a:t>
            </a:r>
            <a:r>
              <a:rPr lang="en-US" sz="8000" dirty="0" err="1">
                <a:latin typeface="Aptos Display" panose="020B0004020202020204" pitchFamily="34" charset="0"/>
              </a:rPr>
              <a:t>mula</a:t>
            </a:r>
            <a:r>
              <a:rPr lang="en-US" sz="8000" dirty="0">
                <a:latin typeface="Aptos Display" panose="020B0004020202020204" pitchFamily="34" charset="0"/>
              </a:rPr>
              <a:t> </a:t>
            </a:r>
            <a:r>
              <a:rPr lang="en-US" sz="8000" dirty="0" err="1">
                <a:latin typeface="Aptos Display" panose="020B0004020202020204" pitchFamily="34" charset="0"/>
              </a:rPr>
              <a:t>sa</a:t>
            </a:r>
            <a:r>
              <a:rPr lang="en-US" sz="8000" dirty="0">
                <a:latin typeface="Aptos Display" panose="020B0004020202020204" pitchFamily="34" charset="0"/>
              </a:rPr>
              <a:t> </a:t>
            </a:r>
            <a:r>
              <a:rPr lang="en-US" sz="8000" dirty="0" err="1">
                <a:latin typeface="Aptos Display" panose="020B0004020202020204" pitchFamily="34" charset="0"/>
              </a:rPr>
              <a:t>bibig</a:t>
            </a:r>
            <a:r>
              <a:rPr lang="en-US" sz="8000" dirty="0">
                <a:latin typeface="Aptos Display" panose="020B0004020202020204" pitchFamily="34" charset="0"/>
              </a:rPr>
              <a:t> </a:t>
            </a:r>
            <a:r>
              <a:rPr lang="en-US" sz="8000" dirty="0" err="1">
                <a:latin typeface="Aptos Display" panose="020B0004020202020204" pitchFamily="34" charset="0"/>
              </a:rPr>
              <a:t>na</a:t>
            </a:r>
            <a:r>
              <a:rPr lang="en-US" sz="8000" dirty="0">
                <a:latin typeface="Aptos Display" panose="020B0004020202020204" pitchFamily="34" charset="0"/>
              </a:rPr>
              <a:t> banal</a:t>
            </a:r>
          </a:p>
        </p:txBody>
      </p:sp>
    </p:spTree>
    <p:extLst>
      <p:ext uri="{BB962C8B-B14F-4D97-AF65-F5344CB8AC3E}">
        <p14:creationId xmlns:p14="http://schemas.microsoft.com/office/powerpoint/2010/main" val="26415596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53FA1-5623-387A-AA71-0473E5A5B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8FBEDAB-7082-91DE-6D82-16A324C33A49}"/>
              </a:ext>
            </a:extLst>
          </p:cNvPr>
          <p:cNvSpPr txBox="1">
            <a:spLocks/>
          </p:cNvSpPr>
          <p:nvPr/>
        </p:nvSpPr>
        <p:spPr>
          <a:xfrm>
            <a:off x="205452" y="2597059"/>
            <a:ext cx="9500021" cy="16638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8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72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66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66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>
                <a:latin typeface="Aptos Display" panose="020B0004020202020204" pitchFamily="34" charset="0"/>
              </a:rPr>
              <a:t>ng Ama </a:t>
            </a:r>
            <a:r>
              <a:rPr lang="en-US" sz="8000" dirty="0" err="1">
                <a:latin typeface="Aptos Display" panose="020B0004020202020204" pitchFamily="34" charset="0"/>
              </a:rPr>
              <a:t>nating</a:t>
            </a:r>
            <a:r>
              <a:rPr lang="en-US" sz="8000" dirty="0">
                <a:latin typeface="Aptos Display" panose="020B0004020202020204" pitchFamily="34" charset="0"/>
              </a:rPr>
              <a:t> </a:t>
            </a:r>
            <a:r>
              <a:rPr lang="en-US" sz="8000" dirty="0" err="1">
                <a:latin typeface="Aptos Display" panose="020B0004020202020204" pitchFamily="34" charset="0"/>
              </a:rPr>
              <a:t>Maykapal</a:t>
            </a:r>
            <a:r>
              <a:rPr lang="en-US" sz="8000" dirty="0">
                <a:latin typeface="Aptos Display" panose="020B00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87397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FBC04-3D8A-D3A9-5F31-61B95EB5B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A72300-959F-71DE-03FC-8D11B8CC7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8760072" cy="5417819"/>
          </a:xfrm>
        </p:spPr>
        <p:txBody>
          <a:bodyPr/>
          <a:lstStyle/>
          <a:p>
            <a:r>
              <a:rPr lang="en-US" sz="8000" dirty="0"/>
              <a:t>HALINA’T TAYO’Y  MAG-ALAY, KAY HESUS NA POONG MAHAL</a:t>
            </a:r>
          </a:p>
        </p:txBody>
      </p:sp>
    </p:spTree>
    <p:extLst>
      <p:ext uri="{BB962C8B-B14F-4D97-AF65-F5344CB8AC3E}">
        <p14:creationId xmlns:p14="http://schemas.microsoft.com/office/powerpoint/2010/main" val="37034466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F4AA5-4449-FE66-E865-8FBEAABED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E15235-6657-26AB-A8AC-AB94FFF6D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8948072" cy="5417819"/>
          </a:xfrm>
        </p:spPr>
        <p:txBody>
          <a:bodyPr/>
          <a:lstStyle/>
          <a:p>
            <a:r>
              <a:rPr lang="en-US" sz="8000" dirty="0"/>
              <a:t>NG PANANALIG NA TUNAY UPANG MAPAKINABANGAN</a:t>
            </a:r>
          </a:p>
        </p:txBody>
      </p:sp>
    </p:spTree>
    <p:extLst>
      <p:ext uri="{BB962C8B-B14F-4D97-AF65-F5344CB8AC3E}">
        <p14:creationId xmlns:p14="http://schemas.microsoft.com/office/powerpoint/2010/main" val="12087650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6072E-E75C-06BF-3204-25DC0F833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4972A3B-2107-0E16-CA7A-A7EEB231E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8404374" cy="5417819"/>
          </a:xfrm>
        </p:spPr>
        <p:txBody>
          <a:bodyPr/>
          <a:lstStyle/>
          <a:p>
            <a:r>
              <a:rPr lang="en-US" sz="8000" dirty="0"/>
              <a:t>ANG DULOT NIYANG BAGONG TIPAN</a:t>
            </a:r>
          </a:p>
        </p:txBody>
      </p:sp>
    </p:spTree>
    <p:extLst>
      <p:ext uri="{BB962C8B-B14F-4D97-AF65-F5344CB8AC3E}">
        <p14:creationId xmlns:p14="http://schemas.microsoft.com/office/powerpoint/2010/main" val="30964404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B9ABE79-EAB2-3641-A0F1-72F4EA92651B}"/>
              </a:ext>
            </a:extLst>
          </p:cNvPr>
          <p:cNvSpPr txBox="1">
            <a:spLocks/>
          </p:cNvSpPr>
          <p:nvPr/>
        </p:nvSpPr>
        <p:spPr>
          <a:xfrm>
            <a:off x="643890" y="3000997"/>
            <a:ext cx="10904220" cy="54178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8000" b="1" dirty="0" err="1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Mateo</a:t>
            </a:r>
            <a:r>
              <a:rPr lang="nl-NL" sz="8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 4:1-11</a:t>
            </a:r>
          </a:p>
          <a:p>
            <a:r>
              <a:rPr lang="nl-NL" sz="8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Matthew 4:1-11</a:t>
            </a:r>
            <a:endParaRPr lang="en-NZ" sz="8000" b="1" dirty="0">
              <a:solidFill>
                <a:schemeClr val="bg1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7959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32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7741A-F882-3B74-7E57-8F36ECFC8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DB6F6F-B573-6C2D-D746-4527049EB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175" y="720090"/>
            <a:ext cx="9304358" cy="5417819"/>
          </a:xfrm>
        </p:spPr>
        <p:txBody>
          <a:bodyPr/>
          <a:lstStyle/>
          <a:p>
            <a:r>
              <a:rPr lang="en-US" sz="7200" dirty="0" err="1"/>
              <a:t>Sumasampalataya</a:t>
            </a:r>
            <a:r>
              <a:rPr lang="en-US" sz="7200" dirty="0"/>
              <a:t> </a:t>
            </a:r>
            <a:r>
              <a:rPr lang="en-US" sz="7200" dirty="0" err="1"/>
              <a:t>ako</a:t>
            </a:r>
            <a:endParaRPr lang="en-US" sz="7200" dirty="0"/>
          </a:p>
          <a:p>
            <a:r>
              <a:rPr lang="en-US" sz="7200" b="0" i="1" dirty="0">
                <a:solidFill>
                  <a:srgbClr val="FBBC04"/>
                </a:solidFill>
              </a:rPr>
              <a:t>I believe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8645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9C22-16FA-3334-B545-D916C6E2D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742531-31B5-8364-1168-F17EB52CFF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7200" dirty="0"/>
              <a:t>Sa </a:t>
            </a:r>
            <a:r>
              <a:rPr lang="en-US" sz="7200" dirty="0" err="1"/>
              <a:t>Diyos</a:t>
            </a:r>
            <a:r>
              <a:rPr lang="en-US" sz="7200" dirty="0"/>
              <a:t> </a:t>
            </a:r>
            <a:r>
              <a:rPr lang="en-US" sz="7200" dirty="0" err="1"/>
              <a:t>Amang</a:t>
            </a:r>
            <a:r>
              <a:rPr lang="en-US" sz="7200" dirty="0"/>
              <a:t> </a:t>
            </a:r>
            <a:r>
              <a:rPr lang="en-US" sz="7200" dirty="0" err="1"/>
              <a:t>makapangyarihan</a:t>
            </a:r>
            <a:r>
              <a:rPr lang="en-US" sz="7200" dirty="0"/>
              <a:t>  </a:t>
            </a:r>
            <a:r>
              <a:rPr lang="en-US" sz="7200" dirty="0" err="1"/>
              <a:t>sa</a:t>
            </a:r>
            <a:r>
              <a:rPr lang="en-US" sz="7200" dirty="0"/>
              <a:t> lahat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in God the Father almighty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9438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8A302-27C7-21B5-5184-BFC18DEFD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6D1358-F13D-2CD1-5D48-4AE85DBA16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7200" dirty="0" err="1"/>
              <a:t>na</a:t>
            </a:r>
            <a:r>
              <a:rPr lang="en-US" sz="7200" dirty="0"/>
              <a:t> may </a:t>
            </a:r>
            <a:r>
              <a:rPr lang="en-US" sz="7200" dirty="0" err="1"/>
              <a:t>gawa</a:t>
            </a:r>
            <a:r>
              <a:rPr lang="en-US" sz="7200" dirty="0"/>
              <a:t> ng </a:t>
            </a:r>
            <a:r>
              <a:rPr lang="en-US" sz="7200" dirty="0" err="1"/>
              <a:t>langit</a:t>
            </a:r>
            <a:r>
              <a:rPr lang="en-US" sz="7200" dirty="0"/>
              <a:t> at </a:t>
            </a:r>
            <a:r>
              <a:rPr lang="en-US" sz="7200" dirty="0" err="1"/>
              <a:t>lupa</a:t>
            </a:r>
            <a:endParaRPr lang="en-US" sz="7200" dirty="0"/>
          </a:p>
          <a:p>
            <a:r>
              <a:rPr lang="en-US" sz="7200" b="0" i="1" dirty="0">
                <a:solidFill>
                  <a:srgbClr val="FBBC04"/>
                </a:solidFill>
              </a:rPr>
              <a:t>The maker of heaven and earth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7281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EAEBC-C69C-9B5A-A7F2-647AD6D22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5473A5-5865-5588-3B36-8F387E45E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8885258" cy="5417819"/>
          </a:xfrm>
        </p:spPr>
        <p:txBody>
          <a:bodyPr/>
          <a:lstStyle/>
          <a:p>
            <a:r>
              <a:rPr lang="en-US" sz="7200" dirty="0" err="1"/>
              <a:t>Sumasampalataya</a:t>
            </a:r>
            <a:r>
              <a:rPr lang="en-US" sz="7200" dirty="0"/>
              <a:t> </a:t>
            </a:r>
            <a:r>
              <a:rPr lang="en-US" sz="7200" dirty="0" err="1"/>
              <a:t>ako</a:t>
            </a:r>
            <a:r>
              <a:rPr lang="en-US" sz="7200" dirty="0"/>
              <a:t> kay </a:t>
            </a:r>
            <a:r>
              <a:rPr lang="en-US" sz="7200" dirty="0" err="1"/>
              <a:t>Hesukristo</a:t>
            </a:r>
            <a:endParaRPr lang="en-US" sz="7200" dirty="0"/>
          </a:p>
          <a:p>
            <a:r>
              <a:rPr lang="en-US" sz="7200" b="0" i="1" dirty="0">
                <a:solidFill>
                  <a:srgbClr val="FBBC04"/>
                </a:solidFill>
              </a:rPr>
              <a:t>I believe in Jesus Christ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1986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52EE7-9C12-849D-3725-CF406FEB5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A655DC7-4DD7-B15B-5277-BF9D0C31B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980" y="720090"/>
            <a:ext cx="9481820" cy="5417819"/>
          </a:xfrm>
        </p:spPr>
        <p:txBody>
          <a:bodyPr/>
          <a:lstStyle/>
          <a:p>
            <a:r>
              <a:rPr lang="en-US" sz="7200" dirty="0" err="1"/>
              <a:t>iisang</a:t>
            </a:r>
            <a:r>
              <a:rPr lang="en-US" sz="7200" dirty="0"/>
              <a:t> Anak </a:t>
            </a:r>
          </a:p>
          <a:p>
            <a:r>
              <a:rPr lang="en-US" sz="7200" dirty="0"/>
              <a:t>ng </a:t>
            </a:r>
            <a:r>
              <a:rPr lang="en-US" sz="7200" dirty="0" err="1"/>
              <a:t>Diyos</a:t>
            </a:r>
            <a:r>
              <a:rPr lang="en-US" sz="7200" dirty="0"/>
              <a:t>, </a:t>
            </a:r>
            <a:r>
              <a:rPr lang="en-US" sz="7200" dirty="0" err="1"/>
              <a:t>Panginoon</a:t>
            </a:r>
            <a:r>
              <a:rPr lang="en-US" sz="7200" dirty="0"/>
              <a:t> </a:t>
            </a:r>
            <a:r>
              <a:rPr lang="en-US" sz="7200" dirty="0" err="1"/>
              <a:t>nating</a:t>
            </a:r>
            <a:r>
              <a:rPr lang="en-US" sz="7200" dirty="0"/>
              <a:t> lahat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His only Son, our Lord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7492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8816A-3797-CFA6-573A-9EE80C8E7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EA687A-708D-E9E7-B12E-677F1F6AC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663" y="720090"/>
            <a:ext cx="9304358" cy="5417819"/>
          </a:xfrm>
        </p:spPr>
        <p:txBody>
          <a:bodyPr/>
          <a:lstStyle/>
          <a:p>
            <a:r>
              <a:rPr lang="en-US" sz="7200" dirty="0"/>
              <a:t> </a:t>
            </a:r>
            <a:r>
              <a:rPr lang="en-US" sz="7200" dirty="0" err="1"/>
              <a:t>Nagkatawang-tao</a:t>
            </a:r>
            <a:r>
              <a:rPr lang="en-US" sz="7200" dirty="0"/>
              <a:t> </a:t>
            </a:r>
            <a:r>
              <a:rPr lang="en-US" sz="7200" dirty="0" err="1"/>
              <a:t>siya</a:t>
            </a:r>
            <a:r>
              <a:rPr lang="en-US" sz="7200" dirty="0"/>
              <a:t> </a:t>
            </a:r>
            <a:r>
              <a:rPr lang="en-US" sz="7200" dirty="0" err="1"/>
              <a:t>lalang</a:t>
            </a:r>
            <a:r>
              <a:rPr lang="en-US" sz="7200" dirty="0"/>
              <a:t> ng Espiritu Santo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Who was conceived by the Holy Spirit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8596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BC1CA-5EE6-BB40-348B-A91A85D8D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428114D-8AD8-FB1D-DE44-415586A50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075" y="720090"/>
            <a:ext cx="9304358" cy="5417819"/>
          </a:xfrm>
        </p:spPr>
        <p:txBody>
          <a:bodyPr/>
          <a:lstStyle/>
          <a:p>
            <a:r>
              <a:rPr lang="nn-NO" sz="7200" dirty="0"/>
              <a:t>ipinanganak ni Santa Mariang Birhen</a:t>
            </a:r>
            <a:endParaRPr lang="en-US" sz="7200" dirty="0"/>
          </a:p>
          <a:p>
            <a:r>
              <a:rPr lang="en-US" sz="7200" b="0" i="1" dirty="0">
                <a:solidFill>
                  <a:srgbClr val="FBBC04"/>
                </a:solidFill>
              </a:rPr>
              <a:t>Born of the Virgin Mary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5903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934D1-144A-F1DF-B5E6-FEAE92D36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6B25107-F144-79FB-C558-82B3CCAAB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225" y="720090"/>
            <a:ext cx="9304358" cy="5417819"/>
          </a:xfrm>
        </p:spPr>
        <p:txBody>
          <a:bodyPr/>
          <a:lstStyle/>
          <a:p>
            <a:r>
              <a:rPr lang="nn-NO" sz="7200" dirty="0"/>
              <a:t>Pinagpakasakit ni </a:t>
            </a:r>
          </a:p>
          <a:p>
            <a:r>
              <a:rPr lang="nn-NO" sz="7200" dirty="0"/>
              <a:t>Poncio Pilato,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Suffered under Pontius Pilate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2732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6F770-1BD6-A477-3A43-3D2ACE00F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92EA64-3D77-74D3-64D0-C6E33AA3D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ipinako sa krus, </a:t>
            </a:r>
          </a:p>
          <a:p>
            <a:r>
              <a:rPr lang="nn-NO" sz="7200" dirty="0"/>
              <a:t>namatay, inilibing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Was crucified, died and was buried.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096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AFC22-AF7B-DCCD-74DE-0B3BE88BC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046C5DE-E6CA-F5CA-6242-E7264E9F9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Nanaog sa kinaroroonan ng mga Yumao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he descended into hell.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0075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70D3C-CD9B-881F-71ED-908D82C34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D6BADB-8294-7F0D-D96B-86A9D10B3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20" y="720090"/>
            <a:ext cx="9898380" cy="5417819"/>
          </a:xfrm>
        </p:spPr>
        <p:txBody>
          <a:bodyPr/>
          <a:lstStyle/>
          <a:p>
            <a:r>
              <a:rPr lang="nn-NO" sz="7200" dirty="0"/>
              <a:t> Nang may ikatlong </a:t>
            </a:r>
          </a:p>
          <a:p>
            <a:r>
              <a:rPr lang="nn-NO" sz="7200" dirty="0"/>
              <a:t>araw nabuhay na mag-uli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on the third day he rose again from the dead.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1285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8408C-9624-75F6-5F41-683FDAA1E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16B519-B900-CA5F-F3FA-91BD5C9936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 Umakyat sa langit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He ascended into heaven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30179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BF2AC-B8EE-514E-14C7-1B635C134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64D885A-F4EB-0F7C-DDE4-614103100F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Naluluklok sa kanan 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is seated at the right hand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5036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9F56D-9FE2-527E-65E7-FD00E6FE4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9FA2F2A-130D-A059-A336-0052DB0FC8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ng Diyos Amang makapangyarihan sa lahat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of God the Father almighty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4387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41C34-4606-3A84-E282-713E3230A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B2316B-1C77-0745-2570-C50A284E16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 err="1"/>
              <a:t>Doon</a:t>
            </a:r>
            <a:r>
              <a:rPr lang="nn-NO" sz="7200" dirty="0"/>
              <a:t> </a:t>
            </a:r>
            <a:r>
              <a:rPr lang="nn-NO" sz="7200" dirty="0" err="1"/>
              <a:t>magmumula</a:t>
            </a:r>
            <a:r>
              <a:rPr lang="nn-NO" sz="7200" dirty="0"/>
              <a:t> ang paririto at huhukom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From there he will come to judge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7327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E338C-42A4-C3C6-B4AE-1D21FAD39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E0E8773-77E1-A50A-AC23-CB1E9610D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sa nangabubuhay </a:t>
            </a:r>
          </a:p>
          <a:p>
            <a:r>
              <a:rPr lang="nn-NO" sz="7200" dirty="0"/>
              <a:t>at nangamatay na tao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The living and the dead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79239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86922-498A-1B82-4CC2-FF3285FA4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EF26ADB-0AF5-8C80-6F6F-74670D63F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Sumasampalataya naman ako sa Diyos Espiritu Santo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I believe in the Holy Spirit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56905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4963F-18BC-A9F4-CC96-54EBC3927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B64297-6857-F123-B01D-7EC74F9710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Sa banal na Simbahang Katolika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the holy catholic Church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4392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0ACEA-0CCE-3679-4FCB-56DFCA473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4D684E-A9E0-A0B9-F795-1D924AF23E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sa kasamahan ng mga banal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the communion of saints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37165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B5188-7C5A-BED1-9731-4497554D5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AD01358-0B5D-AB94-25B8-126C374CAC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sa kapatawaran ng mga kasalanan,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the forgiveness of sins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425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F50B8-887F-D324-2028-B9C7AF5C8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381376B-0E0A-BEFA-4E1E-5858EEC42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sa pagkabuhay na muli ng nangamatay na tao,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the resurrection of the body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77208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A45E0-FE85-CEED-85EF-954A7F8CD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A1ED74-BCE6-C8D1-2C5C-F0CC42EE3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at sa buhay na walang hanggan. Amen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and live everlasting. AMEN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72021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132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7B7DF8EA-B7D6-AC72-6558-E16E4725DFDD}"/>
              </a:ext>
            </a:extLst>
          </p:cNvPr>
          <p:cNvSpPr txBox="1">
            <a:spLocks/>
          </p:cNvSpPr>
          <p:nvPr/>
        </p:nvSpPr>
        <p:spPr>
          <a:xfrm>
            <a:off x="431258" y="2062687"/>
            <a:ext cx="11329484" cy="452918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8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Ama, </a:t>
            </a:r>
            <a:r>
              <a:rPr lang="en-US" sz="8800" b="1" dirty="0" err="1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panatilihin</a:t>
            </a:r>
            <a:r>
              <a:rPr lang="en-US" sz="88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 </a:t>
            </a:r>
            <a:r>
              <a:rPr lang="en-US" sz="8800" b="1" dirty="0" err="1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mo</a:t>
            </a:r>
            <a:r>
              <a:rPr lang="en-US" sz="88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 kami </a:t>
            </a:r>
            <a:r>
              <a:rPr lang="en-US" sz="8800" b="1" dirty="0" err="1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sa</a:t>
            </a:r>
            <a:r>
              <a:rPr lang="en-US" sz="88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 </a:t>
            </a:r>
            <a:r>
              <a:rPr lang="en-US" sz="8800" b="1" dirty="0" err="1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iyong</a:t>
            </a:r>
            <a:r>
              <a:rPr lang="en-US" sz="88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 Salita</a:t>
            </a:r>
          </a:p>
          <a:p>
            <a:r>
              <a:rPr lang="en-US" sz="7800" i="1" dirty="0">
                <a:solidFill>
                  <a:srgbClr val="FBBC04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Faithful God, sustain us by your word</a:t>
            </a:r>
            <a:endParaRPr lang="en-NZ" sz="7800" i="1" dirty="0">
              <a:solidFill>
                <a:srgbClr val="FBBC04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06763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Aba </a:t>
            </a:r>
            <a:r>
              <a:rPr lang="en-NZ" dirty="0" err="1"/>
              <a:t>Ginoong</a:t>
            </a:r>
            <a:r>
              <a:rPr lang="en-NZ" dirty="0"/>
              <a:t> Maria, </a:t>
            </a:r>
            <a:r>
              <a:rPr lang="en-NZ" dirty="0" err="1"/>
              <a:t>napupuno</a:t>
            </a:r>
            <a:r>
              <a:rPr lang="en-NZ" dirty="0"/>
              <a:t> ka ng </a:t>
            </a:r>
            <a:r>
              <a:rPr lang="en-NZ" dirty="0" err="1"/>
              <a:t>grasiya</a:t>
            </a:r>
            <a:endParaRPr lang="en-NZ" dirty="0"/>
          </a:p>
          <a:p>
            <a:r>
              <a:rPr lang="en-GB" b="0" i="1" dirty="0">
                <a:solidFill>
                  <a:srgbClr val="FBBC04"/>
                </a:solidFill>
              </a:rPr>
              <a:t>Hail Mary, full of grace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7475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Ang </a:t>
            </a:r>
            <a:r>
              <a:rPr lang="en-NZ" dirty="0" err="1"/>
              <a:t>Panginoong</a:t>
            </a:r>
            <a:r>
              <a:rPr lang="en-NZ" dirty="0"/>
              <a:t> </a:t>
            </a:r>
            <a:r>
              <a:rPr lang="en-NZ" dirty="0" err="1"/>
              <a:t>Diyos</a:t>
            </a:r>
            <a:r>
              <a:rPr lang="en-NZ" dirty="0"/>
              <a:t> ay </a:t>
            </a:r>
            <a:r>
              <a:rPr lang="en-NZ" dirty="0" err="1"/>
              <a:t>sumasaiyo</a:t>
            </a:r>
            <a:endParaRPr lang="en-NZ" dirty="0"/>
          </a:p>
          <a:p>
            <a:r>
              <a:rPr lang="en-GB" b="0" i="1" dirty="0">
                <a:solidFill>
                  <a:srgbClr val="FBBC04"/>
                </a:solidFill>
              </a:rPr>
              <a:t>the Lord is with thee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36837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err="1"/>
              <a:t>Bukod</a:t>
            </a:r>
            <a:r>
              <a:rPr lang="en-NZ" dirty="0"/>
              <a:t> kang </a:t>
            </a:r>
            <a:r>
              <a:rPr lang="en-NZ" dirty="0" err="1"/>
              <a:t>pinagpala</a:t>
            </a:r>
            <a:r>
              <a:rPr lang="en-NZ" dirty="0"/>
              <a:t>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babaeng</a:t>
            </a:r>
            <a:r>
              <a:rPr lang="en-NZ" dirty="0"/>
              <a:t> lahat,</a:t>
            </a:r>
          </a:p>
          <a:p>
            <a:r>
              <a:rPr lang="en-GB" b="0" i="1" dirty="0">
                <a:solidFill>
                  <a:srgbClr val="FBBC04"/>
                </a:solidFill>
              </a:rPr>
              <a:t>Blessed art thou among women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57534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At </a:t>
            </a:r>
            <a:r>
              <a:rPr lang="en-NZ" dirty="0" err="1"/>
              <a:t>pinagpala</a:t>
            </a:r>
            <a:r>
              <a:rPr lang="en-NZ" dirty="0"/>
              <a:t> </a:t>
            </a:r>
            <a:r>
              <a:rPr lang="en-NZ" dirty="0" err="1"/>
              <a:t>rin</a:t>
            </a:r>
            <a:r>
              <a:rPr lang="en-NZ" dirty="0"/>
              <a:t> naman ang </a:t>
            </a:r>
            <a:r>
              <a:rPr lang="en-NZ" dirty="0" err="1"/>
              <a:t>anak</a:t>
            </a:r>
            <a:r>
              <a:rPr lang="en-NZ" dirty="0"/>
              <a:t> mong </a:t>
            </a:r>
            <a:r>
              <a:rPr lang="en-NZ" dirty="0" err="1"/>
              <a:t>si</a:t>
            </a:r>
            <a:r>
              <a:rPr lang="en-NZ" dirty="0"/>
              <a:t> </a:t>
            </a:r>
            <a:r>
              <a:rPr lang="en-NZ" dirty="0" err="1"/>
              <a:t>Hesus</a:t>
            </a:r>
            <a:endParaRPr lang="en-NZ" dirty="0"/>
          </a:p>
          <a:p>
            <a:r>
              <a:rPr lang="en-GB" b="0" i="1" dirty="0">
                <a:solidFill>
                  <a:srgbClr val="FBBC04"/>
                </a:solidFill>
              </a:rPr>
              <a:t>and blessed is the fruit of thy womb, Jesus.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70112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546258"/>
            <a:ext cx="11353800" cy="5765483"/>
          </a:xfrm>
        </p:spPr>
        <p:txBody>
          <a:bodyPr/>
          <a:lstStyle/>
          <a:p>
            <a:r>
              <a:rPr lang="pt-BR" dirty="0"/>
              <a:t>Santa Maria, Ina ng Diyos</a:t>
            </a:r>
            <a:endParaRPr lang="en-NZ" dirty="0"/>
          </a:p>
          <a:p>
            <a:r>
              <a:rPr lang="en-GB" b="0" i="1" dirty="0">
                <a:solidFill>
                  <a:srgbClr val="FBBC04"/>
                </a:solidFill>
              </a:rPr>
              <a:t>Holy Mary, Mother of God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02937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Ipanalangin mo kaming makasalanan</a:t>
            </a:r>
            <a:endParaRPr lang="en-NZ" dirty="0"/>
          </a:p>
          <a:p>
            <a:r>
              <a:rPr lang="en-GB" b="0" i="1" dirty="0">
                <a:solidFill>
                  <a:srgbClr val="FBBC04"/>
                </a:solidFill>
              </a:rPr>
              <a:t>pray for us sinners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7824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Ngayon at kung kami'y mamamatay. AMEN</a:t>
            </a:r>
            <a:endParaRPr lang="en-NZ" dirty="0"/>
          </a:p>
          <a:p>
            <a:r>
              <a:rPr lang="en-GB" b="0" i="1" dirty="0">
                <a:solidFill>
                  <a:srgbClr val="FBBC04"/>
                </a:solidFill>
              </a:rPr>
              <a:t>now and at the hour of our death. AMEN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24423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203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2810-5A31-BD9E-0569-1CBA6AF6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>
                <a:latin typeface="Aptos Display" panose="020B0004020202020204" pitchFamily="34" charset="0"/>
              </a:rPr>
              <a:t>OFFERTORY SONG  TITLE HERE</a:t>
            </a:r>
            <a:endParaRPr lang="en-NZ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Offertory Song Here</a:t>
            </a:r>
          </a:p>
        </p:txBody>
      </p:sp>
    </p:spTree>
    <p:extLst>
      <p:ext uri="{BB962C8B-B14F-4D97-AF65-F5344CB8AC3E}">
        <p14:creationId xmlns:p14="http://schemas.microsoft.com/office/powerpoint/2010/main" val="396452343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527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3B683-A42B-39DA-0E5A-6896BA100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F38C6A7-9BBE-59FF-D656-62ED57BD4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Tanggapin</a:t>
            </a:r>
            <a:r>
              <a:rPr lang="en-US" dirty="0"/>
              <a:t> </a:t>
            </a:r>
            <a:r>
              <a:rPr lang="en-US" dirty="0" err="1"/>
              <a:t>nawa</a:t>
            </a:r>
            <a:r>
              <a:rPr lang="en-US" dirty="0"/>
              <a:t> ng </a:t>
            </a:r>
            <a:r>
              <a:rPr lang="en-US" dirty="0" err="1"/>
              <a:t>Panginoon</a:t>
            </a:r>
            <a:r>
              <a:rPr lang="en-US" dirty="0"/>
              <a:t> </a:t>
            </a:r>
          </a:p>
          <a:p>
            <a:r>
              <a:rPr lang="en-US" b="0" dirty="0">
                <a:solidFill>
                  <a:srgbClr val="FBBC04"/>
                </a:solidFill>
              </a:rPr>
              <a:t>May the Lord accept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23106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ED44-03D2-CEA7-CCBD-8280B48A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E43EDE1-8286-1083-5E59-38874B60FA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itong</a:t>
            </a:r>
            <a:r>
              <a:rPr lang="en-US" dirty="0"/>
              <a:t> </a:t>
            </a:r>
            <a:r>
              <a:rPr lang="en-US" dirty="0" err="1"/>
              <a:t>paghahain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iyong</a:t>
            </a:r>
            <a:r>
              <a:rPr lang="en-US" dirty="0"/>
              <a:t> </a:t>
            </a:r>
            <a:r>
              <a:rPr lang="en-US" dirty="0" err="1"/>
              <a:t>kamay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the sacrifice at your hands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01546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AD9E0-4D7A-740F-C7D0-F59A59C75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21D330-5FA6-CB94-AE56-1CE99BDBC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 </a:t>
            </a:r>
            <a:r>
              <a:rPr lang="en-US" dirty="0" err="1"/>
              <a:t>kapurihan</a:t>
            </a:r>
            <a:r>
              <a:rPr lang="en-US" dirty="0"/>
              <a:t> </a:t>
            </a:r>
            <a:r>
              <a:rPr lang="en-US" dirty="0" err="1"/>
              <a:t>niya</a:t>
            </a:r>
            <a:r>
              <a:rPr lang="en-US" dirty="0"/>
              <a:t> at </a:t>
            </a:r>
            <a:r>
              <a:rPr lang="en-US" dirty="0" err="1"/>
              <a:t>karangalan</a:t>
            </a:r>
            <a:r>
              <a:rPr lang="en-US" dirty="0"/>
              <a:t> </a:t>
            </a:r>
          </a:p>
          <a:p>
            <a:r>
              <a:rPr lang="en-US" b="0" dirty="0">
                <a:solidFill>
                  <a:srgbClr val="FBBC04"/>
                </a:solidFill>
              </a:rPr>
              <a:t>For the praise and glory of HIS name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10678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E59E0-EE03-926A-C6C8-C94F5CE7F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673EBF-FEC2-033A-7E97-47FA28A75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ating</a:t>
            </a:r>
            <a:r>
              <a:rPr lang="en-US" dirty="0"/>
              <a:t> </a:t>
            </a:r>
            <a:r>
              <a:rPr lang="en-US" dirty="0" err="1"/>
              <a:t>kapakinabangan</a:t>
            </a:r>
            <a:r>
              <a:rPr lang="en-US" dirty="0"/>
              <a:t> </a:t>
            </a:r>
          </a:p>
          <a:p>
            <a:r>
              <a:rPr lang="en-US" b="0" dirty="0">
                <a:solidFill>
                  <a:srgbClr val="FBBC04"/>
                </a:solidFill>
              </a:rPr>
              <a:t>For our good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08793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019CE-D7E7-D342-B8C4-38B3E2D09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CBCBB1-C71F-4739-DEFE-663D8D6BE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868" y="546258"/>
            <a:ext cx="11530263" cy="5765483"/>
          </a:xfrm>
        </p:spPr>
        <p:txBody>
          <a:bodyPr/>
          <a:lstStyle/>
          <a:p>
            <a:r>
              <a:rPr lang="en-US" dirty="0"/>
              <a:t>at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buong</a:t>
            </a:r>
            <a:r>
              <a:rPr lang="en-US" dirty="0"/>
              <a:t> </a:t>
            </a:r>
          </a:p>
          <a:p>
            <a:r>
              <a:rPr lang="en-US" dirty="0" err="1"/>
              <a:t>Sambayanan</a:t>
            </a:r>
            <a:r>
              <a:rPr lang="en-US" dirty="0"/>
              <a:t> </a:t>
            </a:r>
            <a:r>
              <a:rPr lang="en-US" dirty="0" err="1"/>
              <a:t>niyang</a:t>
            </a:r>
            <a:r>
              <a:rPr lang="en-US" dirty="0"/>
              <a:t> banal</a:t>
            </a:r>
          </a:p>
          <a:p>
            <a:r>
              <a:rPr lang="en-US" b="0" dirty="0">
                <a:solidFill>
                  <a:srgbClr val="FBBC04"/>
                </a:solidFill>
              </a:rPr>
              <a:t>And the good of all HIS holy church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8195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4702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AE9C1-8734-B6DB-A937-D2DEC876D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DAAE884-6021-9711-9EA8-C7F55031A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FBBC04"/>
                </a:solidFill>
              </a:rPr>
              <a:t>(All) </a:t>
            </a:r>
          </a:p>
          <a:p>
            <a:r>
              <a:rPr lang="en-US" dirty="0"/>
              <a:t>At </a:t>
            </a:r>
            <a:r>
              <a:rPr lang="en-US" dirty="0" err="1"/>
              <a:t>Sumaiyo</a:t>
            </a:r>
            <a:r>
              <a:rPr lang="en-US" dirty="0"/>
              <a:t> </a:t>
            </a:r>
            <a:r>
              <a:rPr lang="en-US" dirty="0" err="1"/>
              <a:t>rin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And with your spirit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83032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0630F-0A67-39F1-0FE4-28AC7D881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D1B409-F7F8-5969-077D-ED9960A0A3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FBBC04"/>
                </a:solidFill>
              </a:rPr>
              <a:t>(All) </a:t>
            </a:r>
          </a:p>
          <a:p>
            <a:r>
              <a:rPr lang="en-US" dirty="0" err="1"/>
              <a:t>Itinaas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namin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Panginoon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We lift them up to the LORD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41276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EB3D7-A8B1-2B8F-CE67-75F1E6A5F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5733E99-33BF-0F69-4D7C-2FFAF93C7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FBBC04"/>
                </a:solidFill>
              </a:rPr>
              <a:t>(All) </a:t>
            </a:r>
          </a:p>
          <a:p>
            <a:r>
              <a:rPr lang="en-US" dirty="0" err="1"/>
              <a:t>Marapat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siya</a:t>
            </a:r>
            <a:r>
              <a:rPr lang="en-US" dirty="0"/>
              <a:t> ay </a:t>
            </a:r>
            <a:r>
              <a:rPr lang="en-US" dirty="0" err="1"/>
              <a:t>pasalamatan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It is right and just (to give Him thanks) 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6041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485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7713F-28D0-650C-8CBC-2AC6C1807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08B2240-D036-6C9E-1591-37B74F8DB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Santo, Santo, Santo</a:t>
            </a:r>
          </a:p>
          <a:p>
            <a:r>
              <a:rPr lang="en-US" b="0" dirty="0">
                <a:solidFill>
                  <a:srgbClr val="FBBC04"/>
                </a:solidFill>
              </a:rPr>
              <a:t>Holy, Holy, Holy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98181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0E193-5B38-3CC4-CD1D-D0DE534CA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BB0C01-7A78-0F5B-9294-F88EB7EB98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Diyos</a:t>
            </a:r>
            <a:r>
              <a:rPr lang="en-US" dirty="0"/>
              <a:t> </a:t>
            </a:r>
            <a:r>
              <a:rPr lang="en-US" dirty="0" err="1"/>
              <a:t>Makapangyarihan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Lord God of hosts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68500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52394-9BF0-344D-AC28-9D4A22182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A5342C8-B052-DDD2-18E7-4931500D1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Puspos ng </a:t>
            </a:r>
            <a:r>
              <a:rPr lang="en-US" dirty="0" err="1"/>
              <a:t>l’walhati</a:t>
            </a:r>
            <a:r>
              <a:rPr lang="en-US" dirty="0"/>
              <a:t> ang </a:t>
            </a:r>
            <a:r>
              <a:rPr lang="en-US" dirty="0" err="1"/>
              <a:t>langit</a:t>
            </a:r>
            <a:r>
              <a:rPr lang="en-US" dirty="0"/>
              <a:t> at </a:t>
            </a:r>
            <a:r>
              <a:rPr lang="en-US" dirty="0" err="1"/>
              <a:t>lupa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Heaven and earth are full of your glory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11356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21265-FA33-0923-7A6E-69198FCFD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97D0E99-2BC5-3F9E-9413-7F8D551E81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kaitaasan</a:t>
            </a:r>
            <a:r>
              <a:rPr lang="en-US" dirty="0"/>
              <a:t> </a:t>
            </a:r>
          </a:p>
          <a:p>
            <a:r>
              <a:rPr lang="en-US" b="0" dirty="0">
                <a:solidFill>
                  <a:srgbClr val="FBBC04"/>
                </a:solidFill>
              </a:rPr>
              <a:t>Hosanna, Hosanna in the highest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57236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D4B78-AC0B-C317-FAEF-11F5691A2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1CBC950-4C41-908C-88CA-D1BCA508A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Pinagpala</a:t>
            </a:r>
            <a:r>
              <a:rPr lang="en-US" dirty="0"/>
              <a:t> ang </a:t>
            </a:r>
            <a:r>
              <a:rPr lang="en-US" dirty="0" err="1"/>
              <a:t>narito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ngalan</a:t>
            </a:r>
            <a:r>
              <a:rPr lang="en-US" dirty="0"/>
              <a:t> ng </a:t>
            </a:r>
            <a:r>
              <a:rPr lang="en-US" dirty="0" err="1"/>
              <a:t>Panginoon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Blesses is He who comes in the name of the LORD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75144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20339-1BF7-B055-EBD7-785CEAFBE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887E46A-225C-95D2-6CB0-2BE7702CC1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kaitaasan</a:t>
            </a:r>
            <a:r>
              <a:rPr lang="en-US" dirty="0"/>
              <a:t> </a:t>
            </a:r>
          </a:p>
          <a:p>
            <a:r>
              <a:rPr lang="en-US" b="0" dirty="0">
                <a:solidFill>
                  <a:srgbClr val="FBBC04"/>
                </a:solidFill>
              </a:rPr>
              <a:t>Hosanna, Hosanna in the highest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06576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4251D-1970-908D-01DC-1CA5CD67D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613A027-92DE-7E33-BDD3-C43A58AD8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kaitaasan</a:t>
            </a:r>
            <a:r>
              <a:rPr lang="en-US" dirty="0"/>
              <a:t> </a:t>
            </a:r>
          </a:p>
          <a:p>
            <a:r>
              <a:rPr lang="en-US" b="0" dirty="0">
                <a:solidFill>
                  <a:srgbClr val="FBBC04"/>
                </a:solidFill>
              </a:rPr>
              <a:t>Hosanna, Hosanna in the highest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18975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29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4A6D3-5933-6088-8470-E25A47875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64BDBD5-0545-D3A3-D06E-164FEE453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 Kristo ay </a:t>
            </a:r>
            <a:r>
              <a:rPr lang="en-US" dirty="0" err="1"/>
              <a:t>gunitain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Let’s remember Christ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38177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73DAE-C7B5-1981-F22B-848DDF254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4E9A790-E4F9-1A22-9825-437A59F9C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Sarili</a:t>
            </a:r>
            <a:r>
              <a:rPr lang="en-US" dirty="0"/>
              <a:t> ay </a:t>
            </a:r>
            <a:r>
              <a:rPr lang="en-US" dirty="0" err="1"/>
              <a:t>inihain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For HE has served Himself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70211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FD455-80DA-1EFA-3800-1B990404B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7D77443-4B09-0EAE-3480-2187CB9B20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Bilang</a:t>
            </a:r>
            <a:r>
              <a:rPr lang="en-US" dirty="0"/>
              <a:t> </a:t>
            </a:r>
            <a:r>
              <a:rPr lang="en-US" dirty="0" err="1"/>
              <a:t>pagkai’t</a:t>
            </a:r>
            <a:r>
              <a:rPr lang="en-US" dirty="0"/>
              <a:t> </a:t>
            </a:r>
            <a:r>
              <a:rPr lang="en-US" dirty="0" err="1"/>
              <a:t>inumin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As a meal for us to partake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10785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4FFBE-C6DF-05D1-3680-861711612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9D5795C-965D-5CED-E71B-23B9782BF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Pinagsasaluhan</a:t>
            </a:r>
            <a:r>
              <a:rPr lang="en-US" dirty="0"/>
              <a:t> natin</a:t>
            </a:r>
          </a:p>
          <a:p>
            <a:r>
              <a:rPr lang="en-US" b="0" dirty="0">
                <a:solidFill>
                  <a:srgbClr val="FBBC04"/>
                </a:solidFill>
              </a:rPr>
              <a:t>For us, HIS own people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99870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4899A-F4EA-4FA5-9F26-C8CCF4600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030B595-237B-C20C-A9C1-410B08465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Hanggang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S’ya’y</a:t>
            </a:r>
            <a:r>
              <a:rPr lang="en-US" dirty="0"/>
              <a:t> </a:t>
            </a:r>
            <a:r>
              <a:rPr lang="en-US" dirty="0" err="1"/>
              <a:t>dumating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Until the time HE comes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36365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Hanggang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S’ya’y</a:t>
            </a:r>
            <a:r>
              <a:rPr lang="en-US" dirty="0"/>
              <a:t> </a:t>
            </a:r>
            <a:r>
              <a:rPr lang="en-US" dirty="0" err="1"/>
              <a:t>dumating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Until the time HE comes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39170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Aming</a:t>
            </a:r>
            <a:r>
              <a:rPr lang="en-US" dirty="0"/>
              <a:t> </a:t>
            </a:r>
            <a:r>
              <a:rPr lang="en-US" dirty="0" err="1"/>
              <a:t>ipinahahayag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We declare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40474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 </a:t>
            </a:r>
            <a:r>
              <a:rPr lang="en-US" dirty="0" err="1"/>
              <a:t>namatay</a:t>
            </a:r>
            <a:r>
              <a:rPr lang="en-US" dirty="0"/>
              <a:t> ang ‘</a:t>
            </a:r>
            <a:r>
              <a:rPr lang="en-US" dirty="0" err="1"/>
              <a:t>yong</a:t>
            </a:r>
            <a:r>
              <a:rPr lang="en-US" dirty="0"/>
              <a:t> Anak</a:t>
            </a:r>
          </a:p>
          <a:p>
            <a:r>
              <a:rPr lang="en-US" b="0" dirty="0">
                <a:solidFill>
                  <a:srgbClr val="FBBC04"/>
                </a:solidFill>
              </a:rPr>
              <a:t>That your Son died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15525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Nabuhay</a:t>
            </a:r>
            <a:r>
              <a:rPr lang="en-US" dirty="0"/>
              <a:t> </a:t>
            </a:r>
            <a:r>
              <a:rPr lang="en-US" dirty="0" err="1"/>
              <a:t>bilang</a:t>
            </a:r>
            <a:r>
              <a:rPr lang="en-US" dirty="0"/>
              <a:t> </a:t>
            </a:r>
            <a:r>
              <a:rPr lang="en-US" dirty="0" err="1"/>
              <a:t>Mesiyas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Lived as a messiah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0156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</a:t>
            </a:r>
            <a:r>
              <a:rPr lang="en-US" dirty="0" err="1"/>
              <a:t>magbabalik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wakas</a:t>
            </a:r>
          </a:p>
          <a:p>
            <a:r>
              <a:rPr lang="en-US" b="0" dirty="0">
                <a:solidFill>
                  <a:srgbClr val="FBBC04"/>
                </a:solidFill>
              </a:rPr>
              <a:t>And will return at last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36823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upang</a:t>
            </a:r>
            <a:r>
              <a:rPr lang="en-US" dirty="0"/>
              <a:t> </a:t>
            </a:r>
            <a:r>
              <a:rPr lang="en-US" dirty="0" err="1"/>
              <a:t>maghayag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lahat</a:t>
            </a:r>
          </a:p>
          <a:p>
            <a:r>
              <a:rPr lang="en-US" b="0" dirty="0">
                <a:solidFill>
                  <a:srgbClr val="FBBC04"/>
                </a:solidFill>
              </a:rPr>
              <a:t>to be revealed to all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05973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 </a:t>
            </a:r>
            <a:r>
              <a:rPr lang="en-US" dirty="0" err="1"/>
              <a:t>Kristo’y</a:t>
            </a:r>
            <a:r>
              <a:rPr lang="en-US" dirty="0"/>
              <a:t> </a:t>
            </a:r>
            <a:r>
              <a:rPr lang="en-US" dirty="0" err="1"/>
              <a:t>namatay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Christ has died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99203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 </a:t>
            </a:r>
            <a:r>
              <a:rPr lang="en-US" dirty="0" err="1"/>
              <a:t>Kristo’y</a:t>
            </a:r>
            <a:r>
              <a:rPr lang="en-US" dirty="0"/>
              <a:t> </a:t>
            </a:r>
            <a:r>
              <a:rPr lang="en-US" dirty="0" err="1"/>
              <a:t>nabuhay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Christ has risen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81580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 Kristo ay </a:t>
            </a:r>
            <a:r>
              <a:rPr lang="en-US" dirty="0" err="1"/>
              <a:t>babalik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wakas ng </a:t>
            </a:r>
            <a:r>
              <a:rPr lang="en-US" dirty="0" err="1"/>
              <a:t>panahon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Christ will come again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48667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D9A9A4E8-5D56-9ECE-21E4-E73B3006E1D4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/>
              <a:t>Santo, Santo, Santo</a:t>
            </a:r>
          </a:p>
          <a:p>
            <a:r>
              <a:rPr lang="en-US" sz="8000" b="0" dirty="0">
                <a:solidFill>
                  <a:srgbClr val="FBBC04"/>
                </a:solidFill>
              </a:rPr>
              <a:t>Holy, Holy, Holy</a:t>
            </a:r>
            <a:endParaRPr lang="en-NZ" sz="8000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58490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544A6-B4CC-88FE-2019-F724516F6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003222A7-CE61-10DA-5CD3-FE0FAC4C10F0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/>
              <a:t>Panginoong</a:t>
            </a:r>
            <a:r>
              <a:rPr lang="en-US" sz="8000" dirty="0"/>
              <a:t> </a:t>
            </a:r>
            <a:r>
              <a:rPr lang="en-US" sz="8000" dirty="0" err="1"/>
              <a:t>Diyos</a:t>
            </a:r>
            <a:r>
              <a:rPr lang="en-US" sz="8000" dirty="0"/>
              <a:t> ng </a:t>
            </a:r>
            <a:r>
              <a:rPr lang="en-US" sz="8000" dirty="0" err="1"/>
              <a:t>mga</a:t>
            </a:r>
            <a:r>
              <a:rPr lang="en-US" sz="8000" dirty="0"/>
              <a:t> </a:t>
            </a:r>
            <a:r>
              <a:rPr lang="en-US" sz="8000" dirty="0" err="1"/>
              <a:t>hukbo</a:t>
            </a:r>
            <a:endParaRPr lang="en-US" sz="8000" dirty="0"/>
          </a:p>
          <a:p>
            <a:r>
              <a:rPr lang="en-US" sz="8000" b="0" dirty="0">
                <a:solidFill>
                  <a:srgbClr val="FBBC04"/>
                </a:solidFill>
              </a:rPr>
              <a:t>Lord God of hosts</a:t>
            </a:r>
            <a:endParaRPr lang="en-NZ" sz="8000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21408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035CB-B070-64AC-9C92-76085642C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B5A2F1FD-6E0E-D0DC-4078-1B2120A668E3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/>
              <a:t>Napupuno</a:t>
            </a:r>
            <a:r>
              <a:rPr lang="en-US" sz="8000" dirty="0"/>
              <a:t> ang </a:t>
            </a:r>
            <a:r>
              <a:rPr lang="en-US" sz="8000" dirty="0" err="1"/>
              <a:t>langit</a:t>
            </a:r>
            <a:r>
              <a:rPr lang="en-US" sz="8000" dirty="0"/>
              <a:t> at </a:t>
            </a:r>
            <a:r>
              <a:rPr lang="en-US" sz="8000" dirty="0" err="1"/>
              <a:t>lupa</a:t>
            </a:r>
            <a:r>
              <a:rPr lang="en-US" sz="8000" dirty="0"/>
              <a:t> ng </a:t>
            </a:r>
            <a:r>
              <a:rPr lang="en-US" sz="8000" dirty="0" err="1"/>
              <a:t>kadakilaan</a:t>
            </a:r>
            <a:r>
              <a:rPr lang="en-US" sz="8000" dirty="0"/>
              <a:t> </a:t>
            </a:r>
            <a:r>
              <a:rPr lang="en-US" sz="8000" dirty="0" err="1"/>
              <a:t>mo</a:t>
            </a:r>
            <a:endParaRPr lang="en-US" sz="8000" dirty="0"/>
          </a:p>
          <a:p>
            <a:r>
              <a:rPr lang="en-US" sz="8000" b="0" dirty="0">
                <a:solidFill>
                  <a:srgbClr val="FBBC04"/>
                </a:solidFill>
              </a:rPr>
              <a:t>Heaven and earth are full of your glory</a:t>
            </a:r>
            <a:endParaRPr lang="en-NZ" sz="8000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91033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2AA0F-1F97-3FC0-072D-E00949FC0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40F1FBDA-8923-77B7-E34F-B2EDA7496B65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/>
              <a:t>Osana, Osana </a:t>
            </a:r>
            <a:r>
              <a:rPr lang="en-US" sz="8000" dirty="0" err="1"/>
              <a:t>sa</a:t>
            </a:r>
            <a:r>
              <a:rPr lang="en-US" sz="8000" dirty="0"/>
              <a:t> </a:t>
            </a:r>
            <a:r>
              <a:rPr lang="en-US" sz="8000" dirty="0" err="1"/>
              <a:t>kaitaasan</a:t>
            </a:r>
            <a:endParaRPr lang="en-US" sz="8000" dirty="0"/>
          </a:p>
          <a:p>
            <a:r>
              <a:rPr lang="en-US" sz="8000" b="0" dirty="0">
                <a:solidFill>
                  <a:srgbClr val="FBBC04"/>
                </a:solidFill>
              </a:rPr>
              <a:t>Hosanna, Hosanna in the highest</a:t>
            </a:r>
            <a:endParaRPr lang="en-NZ" sz="8000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8623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A55CE-3F78-1A18-1924-40D821087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7077BFAB-7789-B0E4-8008-BD3681302E9F}"/>
              </a:ext>
            </a:extLst>
          </p:cNvPr>
          <p:cNvSpPr txBox="1">
            <a:spLocks/>
          </p:cNvSpPr>
          <p:nvPr/>
        </p:nvSpPr>
        <p:spPr>
          <a:xfrm>
            <a:off x="630493" y="546258"/>
            <a:ext cx="10931013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/>
              <a:t>Pinagpala</a:t>
            </a:r>
            <a:r>
              <a:rPr lang="en-US" sz="8000" dirty="0"/>
              <a:t> ang </a:t>
            </a:r>
            <a:r>
              <a:rPr lang="en-US" sz="8000" dirty="0" err="1"/>
              <a:t>naparirito</a:t>
            </a:r>
            <a:r>
              <a:rPr lang="en-US" sz="8000" dirty="0"/>
              <a:t> </a:t>
            </a:r>
          </a:p>
          <a:p>
            <a:r>
              <a:rPr lang="en-US" sz="8000" b="0" dirty="0">
                <a:solidFill>
                  <a:srgbClr val="FBBC04"/>
                </a:solidFill>
              </a:rPr>
              <a:t>Blessed is He who comes</a:t>
            </a:r>
            <a:endParaRPr lang="en-NZ" sz="8000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78158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6A09D-1438-2FD4-97C0-D136615C2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F9026570-66A1-5E16-8FEA-4639D51D3A3D}"/>
              </a:ext>
            </a:extLst>
          </p:cNvPr>
          <p:cNvSpPr txBox="1">
            <a:spLocks/>
          </p:cNvSpPr>
          <p:nvPr/>
        </p:nvSpPr>
        <p:spPr>
          <a:xfrm>
            <a:off x="630493" y="546258"/>
            <a:ext cx="10931013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/>
              <a:t>Sa </a:t>
            </a:r>
            <a:r>
              <a:rPr lang="en-US" sz="8000" dirty="0" err="1"/>
              <a:t>ngalan</a:t>
            </a:r>
            <a:r>
              <a:rPr lang="en-US" sz="8000" dirty="0"/>
              <a:t> ng </a:t>
            </a:r>
            <a:r>
              <a:rPr lang="en-US" sz="8000" dirty="0" err="1"/>
              <a:t>Panginoon</a:t>
            </a:r>
            <a:r>
              <a:rPr lang="en-US" sz="8000" dirty="0"/>
              <a:t> </a:t>
            </a:r>
          </a:p>
          <a:p>
            <a:r>
              <a:rPr lang="en-US" sz="8000" b="0" dirty="0">
                <a:solidFill>
                  <a:srgbClr val="FBBC04"/>
                </a:solidFill>
              </a:rPr>
              <a:t>In the name of the Lord</a:t>
            </a:r>
            <a:endParaRPr lang="en-NZ" sz="8000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06745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132E5-51EC-7B39-F92C-CC129FD64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1E9DC8F0-298A-85E7-CD27-11DE0FB5D055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/>
              <a:t>Osana, Osana </a:t>
            </a:r>
            <a:r>
              <a:rPr lang="en-US" sz="8000" dirty="0" err="1"/>
              <a:t>sa</a:t>
            </a:r>
            <a:r>
              <a:rPr lang="en-US" sz="8000" dirty="0"/>
              <a:t> </a:t>
            </a:r>
            <a:r>
              <a:rPr lang="en-US" sz="8000" dirty="0" err="1"/>
              <a:t>kaitaasan</a:t>
            </a:r>
            <a:endParaRPr lang="en-US" sz="8000" dirty="0"/>
          </a:p>
          <a:p>
            <a:r>
              <a:rPr lang="en-US" sz="8000" b="0" dirty="0">
                <a:solidFill>
                  <a:srgbClr val="FBBC04"/>
                </a:solidFill>
              </a:rPr>
              <a:t>Hosanna, Hosanna in the highest</a:t>
            </a:r>
            <a:endParaRPr lang="en-NZ" sz="8000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74898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154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F06CE-8A1A-7A09-5FB6-DE18A65EF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6DA4B2-83BF-60C6-C3F6-261E3FCEF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Ama </a:t>
            </a:r>
            <a:r>
              <a:rPr lang="en-US" dirty="0" err="1"/>
              <a:t>Namin</a:t>
            </a:r>
            <a:r>
              <a:rPr lang="en-US" dirty="0"/>
              <a:t>, </a:t>
            </a:r>
          </a:p>
          <a:p>
            <a:r>
              <a:rPr lang="en-US" dirty="0" err="1"/>
              <a:t>sumasalangit</a:t>
            </a:r>
            <a:r>
              <a:rPr lang="en-US" dirty="0"/>
              <a:t> ka.</a:t>
            </a:r>
          </a:p>
          <a:p>
            <a:r>
              <a:rPr lang="en-US" b="0" dirty="0">
                <a:solidFill>
                  <a:srgbClr val="FBBC04"/>
                </a:solidFill>
              </a:rPr>
              <a:t>Our Father, who art in heaven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4437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3416D-47D5-7E3D-A7C8-A72FE7266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CBC18CC-9188-6827-5578-C69E972C29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546258"/>
            <a:ext cx="11353800" cy="5765483"/>
          </a:xfrm>
        </p:spPr>
        <p:txBody>
          <a:bodyPr/>
          <a:lstStyle/>
          <a:p>
            <a:r>
              <a:rPr lang="en-US" dirty="0" err="1"/>
              <a:t>Sambahin</a:t>
            </a:r>
            <a:r>
              <a:rPr lang="en-US" dirty="0"/>
              <a:t> ang </a:t>
            </a:r>
            <a:r>
              <a:rPr lang="en-US" dirty="0" err="1"/>
              <a:t>ngalan</a:t>
            </a:r>
            <a:r>
              <a:rPr lang="en-US" dirty="0"/>
              <a:t> </a:t>
            </a:r>
            <a:r>
              <a:rPr lang="en-US" dirty="0" err="1"/>
              <a:t>mo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Hallowed be thy name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42154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8AF8B-8502-E917-F092-1E564F654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455B334-340B-C25C-7494-D206C3ACA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Mapasaamin</a:t>
            </a:r>
            <a:r>
              <a:rPr lang="en-US" dirty="0"/>
              <a:t> ang </a:t>
            </a:r>
          </a:p>
          <a:p>
            <a:r>
              <a:rPr lang="en-US" dirty="0" err="1"/>
              <a:t>kaharian</a:t>
            </a:r>
            <a:r>
              <a:rPr lang="en-US" dirty="0"/>
              <a:t> Mo</a:t>
            </a:r>
          </a:p>
          <a:p>
            <a:r>
              <a:rPr lang="en-US" b="0" dirty="0">
                <a:solidFill>
                  <a:srgbClr val="FBBC04"/>
                </a:solidFill>
              </a:rPr>
              <a:t>Thy kingdom come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2373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E00FE-82A9-3C5C-BD50-32411E2D4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6D74321-9360-E678-12F8-1204EEAB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Sundin ang loob mo dito sa lupa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Thy will be done on earth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28788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3BD60-DA61-F904-85B9-03F686067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6C437DF-6441-1364-635D-1800EA027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para nang sa langit</a:t>
            </a:r>
          </a:p>
          <a:p>
            <a:r>
              <a:rPr lang="en-US" b="0" dirty="0">
                <a:solidFill>
                  <a:srgbClr val="FBBC04"/>
                </a:solidFill>
              </a:rPr>
              <a:t>as it is in heaven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48015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45049-A514-02FE-A1FD-E3301965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E2A9BB-4619-BE97-97AC-C2B59EB22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Bigyan mo kami ngayon</a:t>
            </a:r>
          </a:p>
          <a:p>
            <a:r>
              <a:rPr lang="en-US" b="0" dirty="0">
                <a:solidFill>
                  <a:srgbClr val="FBBC04"/>
                </a:solidFill>
              </a:rPr>
              <a:t>Give us this day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41719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A4EF9-6E41-4691-4165-2AC0D585D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9EFAF9-BB61-B57E-15FE-1EC240706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ng aming kakanin sa araw-araw</a:t>
            </a:r>
          </a:p>
          <a:p>
            <a:r>
              <a:rPr lang="en-US" b="0" dirty="0">
                <a:solidFill>
                  <a:srgbClr val="FBBC04"/>
                </a:solidFill>
              </a:rPr>
              <a:t>our daily bread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82175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409E0-4D40-416C-7375-7C46623AA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22FBDA-32B6-EFAD-C6B4-12BDFA420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At patawarin mo kami sa aming mga sala</a:t>
            </a:r>
          </a:p>
          <a:p>
            <a:r>
              <a:rPr lang="en-US" b="0" dirty="0">
                <a:solidFill>
                  <a:srgbClr val="FBBC04"/>
                </a:solidFill>
              </a:rPr>
              <a:t>and forgive us our trespasses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79015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A0CD5-24C2-A85F-A633-E85FBBBEB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418AB5-9100-CA63-5043-7B937C243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Para nang pagpapatawad namin sa nagkakasala sa amin</a:t>
            </a:r>
          </a:p>
          <a:p>
            <a:r>
              <a:rPr lang="en-US" b="0" dirty="0">
                <a:solidFill>
                  <a:srgbClr val="FBBC04"/>
                </a:solidFill>
              </a:rPr>
              <a:t>as we forgive those who trespass against us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87779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45492-4F77-09B2-3F46-9B41A26F3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17D734-0B1B-D9D4-1D12-6DFEAF269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At huwag mo kaming ipahintulot sa tukso</a:t>
            </a:r>
          </a:p>
          <a:p>
            <a:r>
              <a:rPr lang="en-US" b="0" dirty="0">
                <a:solidFill>
                  <a:srgbClr val="FBBC04"/>
                </a:solidFill>
              </a:rPr>
              <a:t>And lead us not into temptation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15318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0F994-F947-E2D2-B7A8-01F8B13E6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D7E0A5-4C81-8E2A-F290-824B090FC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At iadya mo kami sa lahat ng masama</a:t>
            </a:r>
          </a:p>
          <a:p>
            <a:r>
              <a:rPr lang="en-US" b="0" dirty="0">
                <a:solidFill>
                  <a:srgbClr val="FBBC04"/>
                </a:solidFill>
              </a:rPr>
              <a:t>but deliver us from evil.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35818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503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EB107-65C3-E3C2-6045-11B668682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292B9C-119E-ECFC-73C7-6341D1822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Sapagkat sa’yo ang kaharian</a:t>
            </a:r>
          </a:p>
          <a:p>
            <a:r>
              <a:rPr lang="en-US" b="0" dirty="0">
                <a:solidFill>
                  <a:srgbClr val="FBBC04"/>
                </a:solidFill>
              </a:rPr>
              <a:t>For the </a:t>
            </a:r>
            <a:r>
              <a:rPr lang="en-US" b="0" dirty="0" err="1">
                <a:solidFill>
                  <a:srgbClr val="FBBC04"/>
                </a:solidFill>
              </a:rPr>
              <a:t>the</a:t>
            </a:r>
            <a:r>
              <a:rPr lang="en-US" b="0" dirty="0">
                <a:solidFill>
                  <a:srgbClr val="FBBC04"/>
                </a:solidFill>
              </a:rPr>
              <a:t> kingdom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92246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269CF-D744-1097-BEEE-CEA4B0ADF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23920F0-1E8A-7BC3-519A-14F8B5E01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Kapangyarihan, at kapurihan</a:t>
            </a:r>
          </a:p>
          <a:p>
            <a:r>
              <a:rPr lang="en-US" b="0" dirty="0">
                <a:solidFill>
                  <a:srgbClr val="FBBC04"/>
                </a:solidFill>
              </a:rPr>
              <a:t>The power and glory are yours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24192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5E300-1A93-94FB-4ADE-E8C50F6C4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92C824-9977-A3DA-5F77-64CA450C9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magpakailanman</a:t>
            </a:r>
          </a:p>
          <a:p>
            <a:r>
              <a:rPr lang="en-US" b="0" dirty="0">
                <a:solidFill>
                  <a:srgbClr val="FBBC04"/>
                </a:solidFill>
              </a:rPr>
              <a:t>Now and forever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7528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BBE10-07C5-EC7D-B783-4B06DA2EE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062C9C-792F-DE51-905D-484F7485A5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Sapagkat sa’yo ang kaharian</a:t>
            </a:r>
          </a:p>
          <a:p>
            <a:r>
              <a:rPr lang="en-US" b="0" dirty="0">
                <a:solidFill>
                  <a:srgbClr val="FBBC04"/>
                </a:solidFill>
              </a:rPr>
              <a:t>For the </a:t>
            </a:r>
            <a:r>
              <a:rPr lang="en-US" b="0" dirty="0" err="1">
                <a:solidFill>
                  <a:srgbClr val="FBBC04"/>
                </a:solidFill>
              </a:rPr>
              <a:t>the</a:t>
            </a:r>
            <a:r>
              <a:rPr lang="en-US" b="0" dirty="0">
                <a:solidFill>
                  <a:srgbClr val="FBBC04"/>
                </a:solidFill>
              </a:rPr>
              <a:t> kingdom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48491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9F15B-8ABA-AD3E-482A-1D452BA1B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A5F99A8-1A67-F287-C620-82FEC6CD5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Kapangyarihan, at kapurihan</a:t>
            </a:r>
          </a:p>
          <a:p>
            <a:r>
              <a:rPr lang="en-US" b="0" dirty="0">
                <a:solidFill>
                  <a:srgbClr val="FBBC04"/>
                </a:solidFill>
              </a:rPr>
              <a:t>The power and glory are yours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80213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E9A2B-F748-9437-DCBD-692F537B7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A85D29-AF9D-677C-61F7-9081E86435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err="1"/>
              <a:t>Ngayon</a:t>
            </a:r>
            <a:r>
              <a:rPr lang="fi-FI" dirty="0"/>
              <a:t> at </a:t>
            </a:r>
            <a:r>
              <a:rPr lang="fi-FI" dirty="0" err="1"/>
              <a:t>magpakailanman</a:t>
            </a:r>
            <a:endParaRPr lang="fi-FI" dirty="0"/>
          </a:p>
          <a:p>
            <a:r>
              <a:rPr lang="en-US" b="0" dirty="0">
                <a:solidFill>
                  <a:srgbClr val="FBBC04"/>
                </a:solidFill>
              </a:rPr>
              <a:t>Now and forever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53541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820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7B2B5-EDFE-C970-0952-3E8F3509D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FD032E-9702-EEBE-0482-E1B4CCD41C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Kordero ng Diyos, na nag-aalis</a:t>
            </a:r>
          </a:p>
          <a:p>
            <a:r>
              <a:rPr lang="en-US" b="0" dirty="0">
                <a:solidFill>
                  <a:srgbClr val="FBBC04"/>
                </a:solidFill>
              </a:rPr>
              <a:t>Lamb of God who takes away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974239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B061A-E799-CD78-3817-7CC01C08F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71E3E7E-43B4-1BA4-6DC6-3CD39D919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 mga kasalanan ng sanlibutan</a:t>
            </a:r>
          </a:p>
          <a:p>
            <a:r>
              <a:rPr lang="en-US" b="0" dirty="0">
                <a:solidFill>
                  <a:srgbClr val="FBBC04"/>
                </a:solidFill>
              </a:rPr>
              <a:t>the sins of the world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131183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03295-49A8-246C-83D1-63421C264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6DB19C-02DA-B755-D62A-BEF191EE9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Maawa ka sa amin</a:t>
            </a:r>
          </a:p>
          <a:p>
            <a:r>
              <a:rPr lang="en-US" b="0" dirty="0">
                <a:solidFill>
                  <a:srgbClr val="FBBC04"/>
                </a:solidFill>
              </a:rPr>
              <a:t>Have mercy on us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636534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E9C32-4B63-B27A-BAF3-23AF5C9EC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0FE0CF2-A448-D3A2-B32C-FFBD25506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Kordero ng Diyos, na nag-aalis</a:t>
            </a:r>
          </a:p>
          <a:p>
            <a:r>
              <a:rPr lang="en-US" b="0" dirty="0">
                <a:solidFill>
                  <a:srgbClr val="FBBC04"/>
                </a:solidFill>
              </a:rPr>
              <a:t>Lamb of God who takes away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295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FA6D7-D63D-0985-8B38-0A6145A40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BF816D2-C5AA-0516-FADF-C9B2BF3B2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 mga kasalanan ng sanlibutan</a:t>
            </a:r>
          </a:p>
          <a:p>
            <a:r>
              <a:rPr lang="en-US" b="0" dirty="0">
                <a:solidFill>
                  <a:srgbClr val="FBBC04"/>
                </a:solidFill>
              </a:rPr>
              <a:t>the sins of the world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01176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E20BC-D5A5-F502-CC86-F7F71F2C8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B15F0F1-C248-FD7F-53BA-0288250896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Maawa ka sa amin</a:t>
            </a:r>
          </a:p>
          <a:p>
            <a:r>
              <a:rPr lang="en-US" b="0" dirty="0">
                <a:solidFill>
                  <a:srgbClr val="FBBC04"/>
                </a:solidFill>
              </a:rPr>
              <a:t>Have mercy on us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06629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B2394-8EAC-48F3-B2AA-27D99FA27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623F62-185E-7A87-8D1A-CF8EA34F0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Kordero ng Diyos, na nag-aalis</a:t>
            </a:r>
          </a:p>
          <a:p>
            <a:r>
              <a:rPr lang="en-US" b="0" dirty="0">
                <a:solidFill>
                  <a:srgbClr val="FBBC04"/>
                </a:solidFill>
              </a:rPr>
              <a:t>Lamb of God who takes away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47514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74802-00CD-DDC2-0847-5046586BC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C7C50B8-C3F5-CCFC-83A1-80860C347D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 mga kasalanan ng sanlibutan</a:t>
            </a:r>
          </a:p>
          <a:p>
            <a:r>
              <a:rPr lang="en-US" b="0" dirty="0">
                <a:solidFill>
                  <a:srgbClr val="FBBC04"/>
                </a:solidFill>
              </a:rPr>
              <a:t>the sins of the world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508507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BF233-398B-B0B4-C782-9C7D706A6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8B69DB3-3917-C1E7-50CE-73C37E2AA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Ipagkaloob mo sa amin ang kapayapaan</a:t>
            </a:r>
          </a:p>
          <a:p>
            <a:r>
              <a:rPr lang="en-US" b="0" dirty="0">
                <a:solidFill>
                  <a:srgbClr val="FBBC04"/>
                </a:solidFill>
              </a:rPr>
              <a:t>Grant us peace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950604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332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FF49E-6A95-411C-E704-D3294D600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8E1032-D402-0D41-C960-A195F1255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Panginoon, hindi ako karapat-dapat </a:t>
            </a:r>
          </a:p>
          <a:p>
            <a:r>
              <a:rPr lang="en-US" b="0" dirty="0">
                <a:solidFill>
                  <a:srgbClr val="FBBC04"/>
                </a:solidFill>
              </a:rPr>
              <a:t>LORD, I am not worthy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682293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A915B-C1DD-3079-1F4A-262EE9133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5A41D8-D6B4-E665-36B6-E2E7164D5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 err="1"/>
              <a:t>na</a:t>
            </a:r>
            <a:r>
              <a:rPr lang="fi-FI" dirty="0"/>
              <a:t> </a:t>
            </a:r>
            <a:r>
              <a:rPr lang="fi-FI" dirty="0" err="1"/>
              <a:t>magpatuloy</a:t>
            </a:r>
            <a:r>
              <a:rPr lang="fi-FI" dirty="0"/>
              <a:t> sa iyo </a:t>
            </a:r>
          </a:p>
          <a:p>
            <a:r>
              <a:rPr lang="en-US" b="0" dirty="0">
                <a:solidFill>
                  <a:srgbClr val="FBBC04"/>
                </a:solidFill>
              </a:rPr>
              <a:t>That you should enter under my roof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28740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D77FB-4FE3-791E-A661-DEE8D6B3B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8997C7-D0DF-0E82-9AA7-1B16AA9A9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ngunit sa isang salita mo lamang</a:t>
            </a:r>
          </a:p>
          <a:p>
            <a:r>
              <a:rPr lang="en-US" b="0" dirty="0">
                <a:solidFill>
                  <a:srgbClr val="FBBC04"/>
                </a:solidFill>
              </a:rPr>
              <a:t>but only say the word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753403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D4568-9C2F-0EAB-B7BC-B7502CB52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43F79ED-5D62-4087-D7FD-5D331835A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ay gagaling na ako </a:t>
            </a:r>
          </a:p>
          <a:p>
            <a:r>
              <a:rPr lang="en-US" b="0" dirty="0">
                <a:solidFill>
                  <a:srgbClr val="FBBC04"/>
                </a:solidFill>
              </a:rPr>
              <a:t>and my soul shall be healed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37449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2810-5A31-BD9E-0569-1CBA6AF6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>
                <a:latin typeface="Aptos Display" panose="020B0004020202020204" pitchFamily="34" charset="0"/>
              </a:rPr>
              <a:t>COMMUNION SONG TITLE</a:t>
            </a:r>
            <a:endParaRPr lang="en-NZ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Communion Song Here</a:t>
            </a:r>
          </a:p>
        </p:txBody>
      </p:sp>
    </p:spTree>
    <p:extLst>
      <p:ext uri="{BB962C8B-B14F-4D97-AF65-F5344CB8AC3E}">
        <p14:creationId xmlns:p14="http://schemas.microsoft.com/office/powerpoint/2010/main" val="4050124000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877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770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2810-5A31-BD9E-0569-1CBA6AF6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FINAL SONG HERE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Final Song Here</a:t>
            </a:r>
          </a:p>
        </p:txBody>
      </p:sp>
    </p:spTree>
    <p:extLst>
      <p:ext uri="{BB962C8B-B14F-4D97-AF65-F5344CB8AC3E}">
        <p14:creationId xmlns:p14="http://schemas.microsoft.com/office/powerpoint/2010/main" val="3263504912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216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5E142D25AE704F943C13819B92670B" ma:contentTypeVersion="12" ma:contentTypeDescription="Create a new document." ma:contentTypeScope="" ma:versionID="6685bf8bedf50eb3a4501233a1700a2c">
  <xsd:schema xmlns:xsd="http://www.w3.org/2001/XMLSchema" xmlns:xs="http://www.w3.org/2001/XMLSchema" xmlns:p="http://schemas.microsoft.com/office/2006/metadata/properties" xmlns:ns2="4be1b7fd-891b-4780-9eff-e99613fd5d1b" xmlns:ns3="598499a8-2fbb-4574-9d88-6e5baaae56e9" targetNamespace="http://schemas.microsoft.com/office/2006/metadata/properties" ma:root="true" ma:fieldsID="97fb7eaa59a6073bfc141fd50daaf567" ns2:_="" ns3:_="">
    <xsd:import namespace="4be1b7fd-891b-4780-9eff-e99613fd5d1b"/>
    <xsd:import namespace="598499a8-2fbb-4574-9d88-6e5baaae56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e1b7fd-891b-4780-9eff-e99613fd5d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b3510fc7-bdf4-4c05-84c5-f395a41616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8499a8-2fbb-4574-9d88-6e5baaae56e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a8bcf93-a2c5-4324-b716-73e62328f60d}" ma:internalName="TaxCatchAll" ma:showField="CatchAllData" ma:web="598499a8-2fbb-4574-9d88-6e5baaae56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98499a8-2fbb-4574-9d88-6e5baaae56e9" xsi:nil="true"/>
    <lcf76f155ced4ddcb4097134ff3c332f xmlns="4be1b7fd-891b-4780-9eff-e99613fd5d1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D2EE16D-0B43-4335-A3B8-80BEA627B0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e1b7fd-891b-4780-9eff-e99613fd5d1b"/>
    <ds:schemaRef ds:uri="598499a8-2fbb-4574-9d88-6e5baaae56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F001FF3-B21B-41A1-AC0F-718445B84A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C175CB-489E-431A-99D7-49710CE25693}">
  <ds:schemaRefs>
    <ds:schemaRef ds:uri="http://purl.org/dc/elements/1.1/"/>
    <ds:schemaRef ds:uri="http://purl.org/dc/dcmitype/"/>
    <ds:schemaRef ds:uri="598499a8-2fbb-4574-9d88-6e5baaae56e9"/>
    <ds:schemaRef ds:uri="http://www.w3.org/XML/1998/namespace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4be1b7fd-891b-4780-9eff-e99613fd5d1b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8632</TotalTime>
  <Words>1534</Words>
  <Application>Microsoft Macintosh PowerPoint</Application>
  <PresentationFormat>Widescreen</PresentationFormat>
  <Paragraphs>274</Paragraphs>
  <Slides>150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150</vt:i4>
      </vt:variant>
    </vt:vector>
  </HeadingPairs>
  <TitlesOfParts>
    <vt:vector size="159" baseType="lpstr">
      <vt:lpstr>Aptos</vt:lpstr>
      <vt:lpstr>Aptos Display</vt:lpstr>
      <vt:lpstr>Arial</vt:lpstr>
      <vt:lpstr>Calibri</vt:lpstr>
      <vt:lpstr>Congenial</vt:lpstr>
      <vt:lpstr>Felix Titling</vt:lpstr>
      <vt:lpstr>Office Theme</vt:lpstr>
      <vt:lpstr>1_Office Theme</vt:lpstr>
      <vt:lpstr>2_Office Theme</vt:lpstr>
      <vt:lpstr>Template Instructions</vt:lpstr>
      <vt:lpstr>Template Instructions</vt:lpstr>
      <vt:lpstr>Template Instructions</vt:lpstr>
      <vt:lpstr>Observe Silence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Pagsisisi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Pagsisisi</vt:lpstr>
      <vt:lpstr>Pagsisisi</vt:lpstr>
      <vt:lpstr>Pagsisisi</vt:lpstr>
      <vt:lpstr>PowerPoint Presentation</vt:lpstr>
      <vt:lpstr>Pagsisi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OFFERTORY SONG  TITLE HERE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COMMUNION SONG TITLE</vt:lpstr>
      <vt:lpstr>PowerPoint Presentation</vt:lpstr>
      <vt:lpstr>PowerPoint Presentation</vt:lpstr>
      <vt:lpstr>FINAL SONG HERE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Angelo Adan Gonzales</dc:creator>
  <cp:lastModifiedBy>Paolo Zamora</cp:lastModifiedBy>
  <cp:revision>19</cp:revision>
  <dcterms:created xsi:type="dcterms:W3CDTF">2022-08-13T09:51:36Z</dcterms:created>
  <dcterms:modified xsi:type="dcterms:W3CDTF">2026-02-11T05:05:02Z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0x010100F85E142D25AE704F943C13819B92670B</vt:lpwstr>
  </property>
  <property fmtid="{D5CDD505-2E9C-101B-9397-08002B2CF9AE}" pid="3" name="MediaServiceImageTags">
    <vt:lpwstr/>
  </property>
</Properties>
</file>