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68"/>
  </p:notesMasterIdLst>
  <p:sldIdLst>
    <p:sldId id="3150" r:id="rId6"/>
    <p:sldId id="3151" r:id="rId7"/>
    <p:sldId id="3521" r:id="rId8"/>
    <p:sldId id="3464" r:id="rId9"/>
    <p:sldId id="3195" r:id="rId10"/>
    <p:sldId id="2683" r:id="rId11"/>
    <p:sldId id="481" r:id="rId12"/>
    <p:sldId id="3036" r:id="rId13"/>
    <p:sldId id="3037" r:id="rId14"/>
    <p:sldId id="3152" r:id="rId15"/>
    <p:sldId id="3038" r:id="rId16"/>
    <p:sldId id="3039" r:id="rId17"/>
    <p:sldId id="3153" r:id="rId18"/>
    <p:sldId id="3154" r:id="rId19"/>
    <p:sldId id="2685" r:id="rId20"/>
    <p:sldId id="332" r:id="rId21"/>
    <p:sldId id="335" r:id="rId22"/>
    <p:sldId id="334" r:id="rId23"/>
    <p:sldId id="2686" r:id="rId24"/>
    <p:sldId id="2688" r:id="rId25"/>
    <p:sldId id="3198" r:id="rId26"/>
    <p:sldId id="3197" r:id="rId27"/>
    <p:sldId id="3199" r:id="rId28"/>
    <p:sldId id="3200" r:id="rId29"/>
    <p:sldId id="3204" r:id="rId30"/>
    <p:sldId id="3201" r:id="rId31"/>
    <p:sldId id="3205" r:id="rId32"/>
    <p:sldId id="3202" r:id="rId33"/>
    <p:sldId id="2689" r:id="rId34"/>
    <p:sldId id="258" r:id="rId35"/>
    <p:sldId id="2698" r:id="rId36"/>
    <p:sldId id="3229" r:id="rId37"/>
    <p:sldId id="260" r:id="rId38"/>
    <p:sldId id="2608" r:id="rId39"/>
    <p:sldId id="261" r:id="rId40"/>
    <p:sldId id="2699" r:id="rId41"/>
    <p:sldId id="2607" r:id="rId42"/>
    <p:sldId id="2479" r:id="rId43"/>
    <p:sldId id="2696" r:id="rId44"/>
    <p:sldId id="3499" r:id="rId45"/>
    <p:sldId id="3518" r:id="rId46"/>
    <p:sldId id="3517" r:id="rId47"/>
    <p:sldId id="3498" r:id="rId48"/>
    <p:sldId id="3500" r:id="rId49"/>
    <p:sldId id="3502" r:id="rId50"/>
    <p:sldId id="3504" r:id="rId51"/>
    <p:sldId id="3503" r:id="rId52"/>
    <p:sldId id="3505" r:id="rId53"/>
    <p:sldId id="3506" r:id="rId54"/>
    <p:sldId id="3507" r:id="rId55"/>
    <p:sldId id="3508" r:id="rId56"/>
    <p:sldId id="3497" r:id="rId57"/>
    <p:sldId id="3496" r:id="rId58"/>
    <p:sldId id="3501" r:id="rId59"/>
    <p:sldId id="3509" r:id="rId60"/>
    <p:sldId id="3510" r:id="rId61"/>
    <p:sldId id="3511" r:id="rId62"/>
    <p:sldId id="3516" r:id="rId63"/>
    <p:sldId id="3515" r:id="rId64"/>
    <p:sldId id="3513" r:id="rId65"/>
    <p:sldId id="3514" r:id="rId66"/>
    <p:sldId id="3512" r:id="rId67"/>
    <p:sldId id="3495" r:id="rId68"/>
    <p:sldId id="256" r:id="rId69"/>
    <p:sldId id="3494" r:id="rId70"/>
    <p:sldId id="336" r:id="rId71"/>
    <p:sldId id="337" r:id="rId72"/>
    <p:sldId id="343" r:id="rId73"/>
    <p:sldId id="344" r:id="rId74"/>
    <p:sldId id="346" r:id="rId75"/>
    <p:sldId id="345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4" r:id="rId84"/>
    <p:sldId id="355" r:id="rId85"/>
    <p:sldId id="356" r:id="rId86"/>
    <p:sldId id="357" r:id="rId87"/>
    <p:sldId id="359" r:id="rId88"/>
    <p:sldId id="358" r:id="rId89"/>
    <p:sldId id="360" r:id="rId90"/>
    <p:sldId id="361" r:id="rId91"/>
    <p:sldId id="362" r:id="rId92"/>
    <p:sldId id="363" r:id="rId93"/>
    <p:sldId id="3520" r:id="rId94"/>
    <p:sldId id="3522" r:id="rId95"/>
    <p:sldId id="3157" r:id="rId96"/>
    <p:sldId id="3158" r:id="rId97"/>
    <p:sldId id="3159" r:id="rId98"/>
    <p:sldId id="3160" r:id="rId99"/>
    <p:sldId id="3161" r:id="rId100"/>
    <p:sldId id="3162" r:id="rId101"/>
    <p:sldId id="3163" r:id="rId102"/>
    <p:sldId id="2443" r:id="rId103"/>
    <p:sldId id="3228" r:id="rId104"/>
    <p:sldId id="2693" r:id="rId105"/>
    <p:sldId id="375" r:id="rId106"/>
    <p:sldId id="3164" r:id="rId107"/>
    <p:sldId id="377" r:id="rId108"/>
    <p:sldId id="378" r:id="rId109"/>
    <p:sldId id="379" r:id="rId110"/>
    <p:sldId id="2692" r:id="rId111"/>
    <p:sldId id="382" r:id="rId112"/>
    <p:sldId id="384" r:id="rId113"/>
    <p:sldId id="385" r:id="rId114"/>
    <p:sldId id="2691" r:id="rId115"/>
    <p:sldId id="386" r:id="rId116"/>
    <p:sldId id="388" r:id="rId117"/>
    <p:sldId id="3284" r:id="rId118"/>
    <p:sldId id="3285" r:id="rId119"/>
    <p:sldId id="391" r:id="rId120"/>
    <p:sldId id="392" r:id="rId121"/>
    <p:sldId id="3286" r:id="rId122"/>
    <p:sldId id="2641" r:id="rId123"/>
    <p:sldId id="2477" r:id="rId124"/>
    <p:sldId id="3079" r:id="rId125"/>
    <p:sldId id="3287" r:id="rId126"/>
    <p:sldId id="3170" r:id="rId127"/>
    <p:sldId id="3171" r:id="rId128"/>
    <p:sldId id="3172" r:id="rId129"/>
    <p:sldId id="2640" r:id="rId130"/>
    <p:sldId id="401" r:id="rId131"/>
    <p:sldId id="403" r:id="rId132"/>
    <p:sldId id="404" r:id="rId133"/>
    <p:sldId id="405" r:id="rId134"/>
    <p:sldId id="406" r:id="rId135"/>
    <p:sldId id="407" r:id="rId136"/>
    <p:sldId id="408" r:id="rId137"/>
    <p:sldId id="409" r:id="rId138"/>
    <p:sldId id="410" r:id="rId139"/>
    <p:sldId id="411" r:id="rId140"/>
    <p:sldId id="412" r:id="rId141"/>
    <p:sldId id="2642" r:id="rId142"/>
    <p:sldId id="413" r:id="rId143"/>
    <p:sldId id="415" r:id="rId144"/>
    <p:sldId id="416" r:id="rId145"/>
    <p:sldId id="3288" r:id="rId146"/>
    <p:sldId id="2643" r:id="rId147"/>
    <p:sldId id="417" r:id="rId148"/>
    <p:sldId id="419" r:id="rId149"/>
    <p:sldId id="420" r:id="rId150"/>
    <p:sldId id="421" r:id="rId151"/>
    <p:sldId id="422" r:id="rId152"/>
    <p:sldId id="423" r:id="rId153"/>
    <p:sldId id="424" r:id="rId154"/>
    <p:sldId id="425" r:id="rId155"/>
    <p:sldId id="426" r:id="rId156"/>
    <p:sldId id="2644" r:id="rId157"/>
    <p:sldId id="427" r:id="rId158"/>
    <p:sldId id="429" r:id="rId159"/>
    <p:sldId id="430" r:id="rId160"/>
    <p:sldId id="431" r:id="rId161"/>
    <p:sldId id="3519" r:id="rId162"/>
    <p:sldId id="2680" r:id="rId163"/>
    <p:sldId id="3347" r:id="rId164"/>
    <p:sldId id="2645" r:id="rId165"/>
    <p:sldId id="3452" r:id="rId166"/>
    <p:sldId id="331" r:id="rId1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0"/>
            <p14:sldId id="3151"/>
            <p14:sldId id="3521"/>
            <p14:sldId id="3464"/>
            <p14:sldId id="3195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Pambungad na Paliwanag at Panalangin" id="{8119717D-D069-4359-965F-2B2834F58F5E}">
          <p14:sldIdLst>
            <p14:sldId id="3198"/>
            <p14:sldId id="3197"/>
            <p14:sldId id="3199"/>
            <p14:sldId id="3200"/>
            <p14:sldId id="3204"/>
            <p14:sldId id="3201"/>
            <p14:sldId id="3205"/>
            <p14:sldId id="3202"/>
          </p14:sldIdLst>
        </p14:section>
        <p14:section name="Banal na Misa" id="{E8A321DE-1579-4306-9C5E-E8AE1B34A083}">
          <p14:sldIdLst/>
        </p14:section>
        <p14:section name="Mass Readings" id="{E1E18A40-BF6F-44E0-B86D-AD473F4A4EFA}">
          <p14:sldIdLst>
            <p14:sldId id="2689"/>
            <p14:sldId id="258"/>
            <p14:sldId id="2698"/>
            <p14:sldId id="3229"/>
            <p14:sldId id="260"/>
            <p14:sldId id="2608"/>
            <p14:sldId id="261"/>
            <p14:sldId id="2699"/>
            <p14:sldId id="2607"/>
            <p14:sldId id="2479"/>
            <p14:sldId id="2696"/>
            <p14:sldId id="3499"/>
            <p14:sldId id="3518"/>
            <p14:sldId id="3517"/>
            <p14:sldId id="3498"/>
            <p14:sldId id="3500"/>
            <p14:sldId id="3502"/>
            <p14:sldId id="3504"/>
            <p14:sldId id="3503"/>
            <p14:sldId id="3505"/>
            <p14:sldId id="3506"/>
            <p14:sldId id="3507"/>
            <p14:sldId id="3508"/>
            <p14:sldId id="3497"/>
            <p14:sldId id="3496"/>
            <p14:sldId id="3501"/>
            <p14:sldId id="3509"/>
            <p14:sldId id="3510"/>
            <p14:sldId id="3511"/>
            <p14:sldId id="3516"/>
            <p14:sldId id="3515"/>
            <p14:sldId id="3513"/>
            <p14:sldId id="3514"/>
            <p14:sldId id="3512"/>
            <p14:sldId id="3495"/>
            <p14:sldId id="256"/>
            <p14:sldId id="3494"/>
            <p14:sldId id="336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  <p14:sldId id="3520"/>
          </p14:sldIdLst>
        </p14:section>
        <p14:section name="Panalangin ng Bayan" id="{4600A6FF-48ED-4E64-9CB8-14255B934776}">
          <p14:sldIdLst>
            <p14:sldId id="3522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3228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284"/>
            <p14:sldId id="3285"/>
            <p14:sldId id="391"/>
            <p14:sldId id="392"/>
            <p14:sldId id="3286"/>
            <p14:sldId id="2641"/>
          </p14:sldIdLst>
        </p14:section>
        <p14:section name="Acclamation Option A" id="{198D02DB-D4C3-40DD-9A96-CC20A6B321ED}">
          <p14:sldIdLst>
            <p14:sldId id="2477"/>
            <p14:sldId id="3079"/>
            <p14:sldId id="3287"/>
          </p14:sldIdLst>
        </p14:section>
        <p14:section name="Acclamation Option B" id="{8E885C0C-4944-4888-8A07-9E207FEB55D2}">
          <p14:sldIdLst/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288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3519"/>
            <p14:sldId id="2680"/>
            <p14:sldId id="3347"/>
          </p14:sldIdLst>
        </p14:section>
        <p14:section name="Final Part" id="{768DD778-C9B1-41B8-9995-9D0BB61402DF}">
          <p14:sldIdLst>
            <p14:sldId id="2645"/>
            <p14:sldId id="3452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na" initials="O" lastIdx="1" clrIdx="0">
    <p:extLst>
      <p:ext uri="{19B8F6BF-5375-455C-9EA6-DF929625EA0E}">
        <p15:presenceInfo xmlns:p15="http://schemas.microsoft.com/office/powerpoint/2012/main" userId="Vi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0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59" Type="http://schemas.openxmlformats.org/officeDocument/2006/relationships/slide" Target="slides/slide154.xml"/><Relationship Id="rId170" Type="http://schemas.openxmlformats.org/officeDocument/2006/relationships/presProps" Target="presProps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160" Type="http://schemas.openxmlformats.org/officeDocument/2006/relationships/slide" Target="slides/slide155.xml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64" Type="http://schemas.openxmlformats.org/officeDocument/2006/relationships/slide" Target="slides/slide59.xml"/><Relationship Id="rId118" Type="http://schemas.openxmlformats.org/officeDocument/2006/relationships/slide" Target="slides/slide113.xml"/><Relationship Id="rId139" Type="http://schemas.openxmlformats.org/officeDocument/2006/relationships/slide" Target="slides/slide134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71" Type="http://schemas.openxmlformats.org/officeDocument/2006/relationships/viewProps" Target="viewProps.xml"/><Relationship Id="rId12" Type="http://schemas.openxmlformats.org/officeDocument/2006/relationships/slide" Target="slides/slide7.xml"/><Relationship Id="rId33" Type="http://schemas.openxmlformats.org/officeDocument/2006/relationships/slide" Target="slides/slide28.xml"/><Relationship Id="rId108" Type="http://schemas.openxmlformats.org/officeDocument/2006/relationships/slide" Target="slides/slide103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5" Type="http://schemas.openxmlformats.org/officeDocument/2006/relationships/slide" Target="slides/slide70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61" Type="http://schemas.openxmlformats.org/officeDocument/2006/relationships/slide" Target="slides/slide15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slide" Target="slides/slide146.xml"/><Relationship Id="rId156" Type="http://schemas.openxmlformats.org/officeDocument/2006/relationships/slide" Target="slides/slide151.xml"/><Relationship Id="rId172" Type="http://schemas.openxmlformats.org/officeDocument/2006/relationships/theme" Target="theme/theme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167" Type="http://schemas.openxmlformats.org/officeDocument/2006/relationships/slide" Target="slides/slide162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162" Type="http://schemas.openxmlformats.org/officeDocument/2006/relationships/slide" Target="slides/slide15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slide" Target="slides/slide15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73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16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163" Type="http://schemas.openxmlformats.org/officeDocument/2006/relationships/slide" Target="slides/slide158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slide" Target="slides/slide153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slide" Target="slides/slide148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64" Type="http://schemas.openxmlformats.org/officeDocument/2006/relationships/slide" Target="slides/slide159.xml"/><Relationship Id="rId16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slide" Target="slides/slide149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165" Type="http://schemas.openxmlformats.org/officeDocument/2006/relationships/slide" Target="slides/slide160.xml"/><Relationship Id="rId27" Type="http://schemas.openxmlformats.org/officeDocument/2006/relationships/slide" Target="slides/slide22.xml"/><Relationship Id="rId48" Type="http://schemas.openxmlformats.org/officeDocument/2006/relationships/slide" Target="slides/slide43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34" Type="http://schemas.openxmlformats.org/officeDocument/2006/relationships/slide" Target="slides/slide129.xml"/><Relationship Id="rId80" Type="http://schemas.openxmlformats.org/officeDocument/2006/relationships/slide" Target="slides/slide75.xml"/><Relationship Id="rId155" Type="http://schemas.openxmlformats.org/officeDocument/2006/relationships/slide" Target="slides/slide150.xml"/><Relationship Id="rId17" Type="http://schemas.openxmlformats.org/officeDocument/2006/relationships/slide" Target="slides/slide12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24" Type="http://schemas.openxmlformats.org/officeDocument/2006/relationships/slide" Target="slides/slide119.xml"/><Relationship Id="rId70" Type="http://schemas.openxmlformats.org/officeDocument/2006/relationships/slide" Target="slides/slide65.xml"/><Relationship Id="rId91" Type="http://schemas.openxmlformats.org/officeDocument/2006/relationships/slide" Target="slides/slide86.xml"/><Relationship Id="rId145" Type="http://schemas.openxmlformats.org/officeDocument/2006/relationships/slide" Target="slides/slide140.xml"/><Relationship Id="rId166" Type="http://schemas.openxmlformats.org/officeDocument/2006/relationships/slide" Target="slides/slide1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29" y="514528"/>
            <a:ext cx="7958070" cy="5892711"/>
          </a:xfrm>
        </p:spPr>
        <p:txBody>
          <a:bodyPr/>
          <a:lstStyle>
            <a:lvl1pPr>
              <a:defRPr sz="9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  <a:lvl2pPr>
              <a:defRPr sz="8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8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7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7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 b="1"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1pPr>
            <a:lvl2pPr>
              <a:defRPr sz="7200" b="1"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2pPr>
            <a:lvl3pPr>
              <a:defRPr sz="6600" b="1"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3pPr>
            <a:lvl4pPr>
              <a:defRPr sz="6000" b="1"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4pPr>
            <a:lvl5pPr>
              <a:defRPr sz="6000" b="1"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1pPr>
            <a:lvl2pPr>
              <a:defRPr sz="7200" b="1"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2pPr>
            <a:lvl3pPr>
              <a:defRPr sz="6600" b="1"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3pPr>
            <a:lvl4pPr>
              <a:defRPr sz="6000" b="1"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4pPr>
            <a:lvl5pPr>
              <a:defRPr sz="6000" b="1"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10641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381" y="585488"/>
            <a:ext cx="8383073" cy="5770862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echnology.AV@acfc-catholic.org.nz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7"/>
            <a:ext cx="10515600" cy="5765483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Aptos Display" panose="020B0004020202020204" pitchFamily="34" charset="0"/>
              </a:rPr>
              <a:t>Template Instructions</a:t>
            </a:r>
            <a:endParaRPr lang="en-NZ" b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6358"/>
            <a:ext cx="10515600" cy="5765483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Please email this finished template to </a:t>
            </a:r>
            <a:r>
              <a:rPr lang="en-US" sz="32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Technology.AV@acfc-catholic.org.nz</a:t>
            </a:r>
            <a:r>
              <a:rPr lang="en-US" sz="3200" dirty="0">
                <a:solidFill>
                  <a:schemeClr val="tx1"/>
                </a:solidFill>
              </a:rPr>
              <a:t>  </a:t>
            </a:r>
            <a:r>
              <a:rPr lang="en-US" sz="32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Please make sure that you update the readings and the prayer of the faithful responses</a:t>
            </a:r>
            <a:endParaRPr lang="en-US" sz="32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587691-4CE3-0D22-E498-763183295C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FFFF00"/>
                </a:solidFill>
                <a:latin typeface="Aptos Display" panose="020B0004020202020204" pitchFamily="34" charset="0"/>
              </a:rPr>
              <a:t>Template Instructions</a:t>
            </a:r>
            <a:endParaRPr lang="en-NZ" b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354BF-8AFD-9233-3F26-D0E77EF39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5D290-AEB1-ABFB-4542-26AD38677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208"/>
            <a:ext cx="10515600" cy="5765483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SINGING OF GLORIA IS OMITTED DURING THE SEASON OF LENT</a:t>
            </a:r>
          </a:p>
          <a:p>
            <a:pPr algn="l"/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C375535-F49E-E924-014B-40104CD935E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FFFF00"/>
                </a:solidFill>
                <a:latin typeface="Aptos Display" panose="020B0004020202020204" pitchFamily="34" charset="0"/>
              </a:rPr>
              <a:t>Template Instructions</a:t>
            </a:r>
            <a:endParaRPr lang="en-NZ" b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187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463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6EF28-2F34-E8F3-191C-CE9582419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344D74-239F-7EE3-AA70-D909A85C05E2}"/>
              </a:ext>
            </a:extLst>
          </p:cNvPr>
          <p:cNvSpPr txBox="1"/>
          <p:nvPr/>
        </p:nvSpPr>
        <p:spPr>
          <a:xfrm>
            <a:off x="552450" y="2151727"/>
            <a:ext cx="11087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8000" b="1" dirty="0">
                <a:solidFill>
                  <a:schemeClr val="bg1"/>
                </a:solidFill>
                <a:latin typeface="Aptos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2628712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7200" dirty="0" err="1"/>
              <a:t>Inaamin</a:t>
            </a:r>
            <a:r>
              <a:rPr lang="en-NZ" sz="7200" dirty="0"/>
              <a:t> ko </a:t>
            </a:r>
            <a:r>
              <a:rPr lang="en-NZ" sz="7200" dirty="0" err="1"/>
              <a:t>sa</a:t>
            </a:r>
            <a:r>
              <a:rPr lang="en-NZ" sz="7200" dirty="0"/>
              <a:t> </a:t>
            </a:r>
            <a:r>
              <a:rPr lang="en-NZ" sz="7200" dirty="0" err="1"/>
              <a:t>makapangyarihang</a:t>
            </a:r>
            <a:r>
              <a:rPr lang="en-NZ" sz="7200" dirty="0"/>
              <a:t> </a:t>
            </a:r>
            <a:r>
              <a:rPr lang="en-NZ" sz="7200" dirty="0" err="1"/>
              <a:t>Diyos</a:t>
            </a:r>
            <a:endParaRPr lang="en-NZ" sz="7200" dirty="0"/>
          </a:p>
          <a:p>
            <a:r>
              <a:rPr lang="en-NZ" sz="7200" b="0" i="1" dirty="0">
                <a:solidFill>
                  <a:srgbClr val="FFFF00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7200" dirty="0"/>
              <a:t>at </a:t>
            </a:r>
            <a:r>
              <a:rPr lang="en-NZ" sz="7200" dirty="0" err="1"/>
              <a:t>sa</a:t>
            </a:r>
            <a:r>
              <a:rPr lang="en-NZ" sz="7200" dirty="0"/>
              <a:t> </a:t>
            </a:r>
            <a:r>
              <a:rPr lang="en-NZ" sz="7200" dirty="0" err="1"/>
              <a:t>inyo</a:t>
            </a:r>
            <a:r>
              <a:rPr lang="en-NZ" sz="7200" dirty="0"/>
              <a:t> </a:t>
            </a:r>
            <a:r>
              <a:rPr lang="en-NZ" sz="7200" dirty="0" err="1"/>
              <a:t>mga</a:t>
            </a:r>
            <a:r>
              <a:rPr lang="en-NZ" sz="7200" dirty="0"/>
              <a:t> </a:t>
            </a:r>
            <a:r>
              <a:rPr lang="en-NZ" sz="7200" dirty="0" err="1"/>
              <a:t>kapatid</a:t>
            </a:r>
            <a:r>
              <a:rPr lang="en-NZ" sz="7200" dirty="0"/>
              <a:t> </a:t>
            </a:r>
            <a:r>
              <a:rPr lang="en-NZ" sz="7200" dirty="0" err="1"/>
              <a:t>na</a:t>
            </a:r>
            <a:r>
              <a:rPr lang="en-NZ" sz="7200" dirty="0"/>
              <a:t> </a:t>
            </a:r>
            <a:r>
              <a:rPr lang="en-NZ" sz="7200" dirty="0" err="1"/>
              <a:t>lubha</a:t>
            </a:r>
            <a:r>
              <a:rPr lang="en-NZ" sz="7200" dirty="0"/>
              <a:t> </a:t>
            </a:r>
            <a:r>
              <a:rPr lang="en-NZ" sz="7200" dirty="0" err="1"/>
              <a:t>akong</a:t>
            </a:r>
            <a:r>
              <a:rPr lang="en-NZ" sz="7200" dirty="0"/>
              <a:t> </a:t>
            </a:r>
            <a:r>
              <a:rPr lang="en-NZ" sz="7200" dirty="0" err="1"/>
              <a:t>nagkasala</a:t>
            </a:r>
            <a:endParaRPr lang="en-NZ" sz="7200" dirty="0"/>
          </a:p>
          <a:p>
            <a:r>
              <a:rPr lang="en-NZ" sz="7200" b="0" i="1" dirty="0">
                <a:solidFill>
                  <a:srgbClr val="FFFF00"/>
                </a:solidFill>
              </a:rPr>
              <a:t>and to you my brothers and sisters That I have sinned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7200" i="1" dirty="0"/>
              <a:t>(</a:t>
            </a:r>
            <a:r>
              <a:rPr lang="en-NZ" sz="7200" i="1" dirty="0" err="1"/>
              <a:t>dadagok</a:t>
            </a:r>
            <a:r>
              <a:rPr lang="en-NZ" sz="7200" i="1" dirty="0"/>
              <a:t> </a:t>
            </a:r>
            <a:r>
              <a:rPr lang="en-NZ" sz="7200" i="1" dirty="0" err="1"/>
              <a:t>sa</a:t>
            </a:r>
            <a:r>
              <a:rPr lang="en-NZ" sz="7200" i="1" dirty="0"/>
              <a:t> </a:t>
            </a:r>
            <a:r>
              <a:rPr lang="en-NZ" sz="7200" i="1" dirty="0" err="1"/>
              <a:t>dibdib</a:t>
            </a:r>
            <a:r>
              <a:rPr lang="en-NZ" sz="7200" i="1" dirty="0"/>
              <a:t>) </a:t>
            </a:r>
          </a:p>
          <a:p>
            <a:r>
              <a:rPr lang="en-NZ" sz="7200" dirty="0" err="1"/>
              <a:t>sa</a:t>
            </a:r>
            <a:r>
              <a:rPr lang="en-NZ" sz="7200" dirty="0"/>
              <a:t> </a:t>
            </a:r>
            <a:r>
              <a:rPr lang="en-NZ" sz="7200" dirty="0" err="1"/>
              <a:t>isip</a:t>
            </a:r>
            <a:r>
              <a:rPr lang="en-NZ" sz="7200" dirty="0"/>
              <a:t>, </a:t>
            </a:r>
            <a:r>
              <a:rPr lang="en-NZ" sz="7200" dirty="0" err="1"/>
              <a:t>sa</a:t>
            </a:r>
            <a:r>
              <a:rPr lang="en-NZ" sz="7200" dirty="0"/>
              <a:t> </a:t>
            </a:r>
            <a:r>
              <a:rPr lang="en-NZ" sz="7200" dirty="0" err="1"/>
              <a:t>salita</a:t>
            </a:r>
            <a:r>
              <a:rPr lang="en-NZ" sz="7200" dirty="0"/>
              <a:t>, </a:t>
            </a:r>
            <a:r>
              <a:rPr lang="en-NZ" sz="7200" dirty="0" err="1"/>
              <a:t>sa</a:t>
            </a:r>
            <a:r>
              <a:rPr lang="en-NZ" sz="7200" dirty="0"/>
              <a:t> </a:t>
            </a:r>
            <a:r>
              <a:rPr lang="en-NZ" sz="7200" dirty="0" err="1"/>
              <a:t>gawa</a:t>
            </a:r>
            <a:r>
              <a:rPr lang="en-NZ" sz="7200" dirty="0"/>
              <a:t>, </a:t>
            </a:r>
          </a:p>
          <a:p>
            <a:r>
              <a:rPr lang="en-NZ" sz="7200" b="0" i="1" dirty="0">
                <a:solidFill>
                  <a:srgbClr val="FFFF00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7200" i="1" dirty="0"/>
              <a:t>(</a:t>
            </a:r>
            <a:r>
              <a:rPr lang="en-NZ" sz="7200" i="1" dirty="0" err="1"/>
              <a:t>dadagok</a:t>
            </a:r>
            <a:r>
              <a:rPr lang="en-NZ" sz="7200" i="1" dirty="0"/>
              <a:t> </a:t>
            </a:r>
            <a:r>
              <a:rPr lang="en-NZ" sz="7200" i="1" dirty="0" err="1"/>
              <a:t>sa</a:t>
            </a:r>
            <a:r>
              <a:rPr lang="en-NZ" sz="7200" i="1" dirty="0"/>
              <a:t> </a:t>
            </a:r>
            <a:r>
              <a:rPr lang="en-NZ" sz="7200" i="1" dirty="0" err="1"/>
              <a:t>dibdib</a:t>
            </a:r>
            <a:r>
              <a:rPr lang="en-NZ" sz="7200" i="1" dirty="0"/>
              <a:t>) </a:t>
            </a:r>
          </a:p>
          <a:p>
            <a:r>
              <a:rPr lang="en-NZ" sz="7200" dirty="0"/>
              <a:t>at </a:t>
            </a:r>
            <a:r>
              <a:rPr lang="en-NZ" sz="7200" dirty="0" err="1"/>
              <a:t>sa</a:t>
            </a:r>
            <a:r>
              <a:rPr lang="en-NZ" sz="7200" dirty="0"/>
              <a:t> </a:t>
            </a:r>
            <a:r>
              <a:rPr lang="en-NZ" sz="7200" dirty="0" err="1"/>
              <a:t>aking</a:t>
            </a:r>
            <a:r>
              <a:rPr lang="en-NZ" sz="7200" dirty="0"/>
              <a:t> </a:t>
            </a:r>
            <a:r>
              <a:rPr lang="en-NZ" sz="7200" dirty="0" err="1"/>
              <a:t>pagkukulang</a:t>
            </a:r>
            <a:r>
              <a:rPr lang="en-NZ" sz="7200" dirty="0"/>
              <a:t>.</a:t>
            </a:r>
          </a:p>
          <a:p>
            <a:r>
              <a:rPr lang="en-NZ" sz="7200" b="0" i="1" dirty="0">
                <a:solidFill>
                  <a:srgbClr val="FFFF00"/>
                </a:solidFill>
              </a:rPr>
              <a:t>And what I have failed to do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09E767-C6E9-1341-86DA-56F80A4A08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261608"/>
            <a:ext cx="10515600" cy="1325563"/>
          </a:xfrm>
        </p:spPr>
        <p:txBody>
          <a:bodyPr/>
          <a:lstStyle/>
          <a:p>
            <a:r>
              <a:rPr lang="en-NZ" dirty="0" err="1">
                <a:latin typeface="Aptos Display" panose="020B0004020202020204" pitchFamily="34" charset="0"/>
              </a:rPr>
              <a:t>Pagsisisi</a:t>
            </a:r>
            <a:endParaRPr lang="en-NZ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I ask the blessed Mary, ever virgin </a:t>
            </a:r>
            <a:r>
              <a:rPr lang="en-N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FFFF00"/>
                </a:solidFill>
              </a:rPr>
              <a:t>And to you my brothers and sisters</a:t>
            </a:r>
            <a:r>
              <a:rPr lang="nn-NO" dirty="0"/>
              <a:t>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FFFF00"/>
                </a:solidFill>
              </a:rPr>
              <a:t>To pray for me to the Lord our God.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061"/>
            <a:ext cx="10515600" cy="4351338"/>
          </a:xfrm>
        </p:spPr>
        <p:txBody>
          <a:bodyPr/>
          <a:lstStyle/>
          <a:p>
            <a:r>
              <a:rPr lang="nn-NO" sz="8800" b="1" dirty="0">
                <a:latin typeface="Aptos Display" panose="020B0004020202020204" pitchFamily="34" charset="0"/>
              </a:rPr>
              <a:t>Panginoon, kaawaan mo </a:t>
            </a:r>
            <a:r>
              <a:rPr lang="nn-NO" sz="8800" b="1" dirty="0" err="1">
                <a:latin typeface="Aptos Display" panose="020B0004020202020204" pitchFamily="34" charset="0"/>
              </a:rPr>
              <a:t>kami</a:t>
            </a:r>
            <a:r>
              <a:rPr lang="nn-NO" sz="8800" b="1" dirty="0">
                <a:latin typeface="Aptos Display" panose="020B0004020202020204" pitchFamily="34" charset="0"/>
              </a:rPr>
              <a:t>.</a:t>
            </a:r>
          </a:p>
          <a:p>
            <a:r>
              <a:rPr lang="nn-NO" sz="8000" b="0" dirty="0">
                <a:solidFill>
                  <a:srgbClr val="FFFF00"/>
                </a:solidFill>
              </a:rPr>
              <a:t>Lord, </a:t>
            </a:r>
            <a:r>
              <a:rPr lang="nn-NO" sz="8000" b="0" dirty="0" err="1">
                <a:solidFill>
                  <a:srgbClr val="FFFF00"/>
                </a:solidFill>
              </a:rPr>
              <a:t>have</a:t>
            </a:r>
            <a:r>
              <a:rPr lang="nn-NO" sz="8000" b="0" dirty="0">
                <a:solidFill>
                  <a:srgbClr val="FFFF00"/>
                </a:solidFill>
              </a:rPr>
              <a:t> </a:t>
            </a:r>
            <a:r>
              <a:rPr lang="nn-NO" sz="8000" b="0" dirty="0" err="1">
                <a:solidFill>
                  <a:srgbClr val="FFFF00"/>
                </a:solidFill>
              </a:rPr>
              <a:t>mercy</a:t>
            </a:r>
            <a:r>
              <a:rPr lang="nn-NO" sz="8000" b="0" dirty="0">
                <a:solidFill>
                  <a:srgbClr val="FFFF00"/>
                </a:solidFill>
              </a:rPr>
              <a:t> </a:t>
            </a:r>
            <a:r>
              <a:rPr lang="nn-NO" sz="8000" b="0" dirty="0" err="1">
                <a:solidFill>
                  <a:srgbClr val="FFFF00"/>
                </a:solidFill>
              </a:rPr>
              <a:t>on</a:t>
            </a:r>
            <a:r>
              <a:rPr lang="nn-NO" sz="8000" b="0" dirty="0">
                <a:solidFill>
                  <a:srgbClr val="FFFF00"/>
                </a:solidFill>
              </a:rPr>
              <a:t> </a:t>
            </a:r>
            <a:r>
              <a:rPr lang="nn-NO" sz="8000" b="0" dirty="0" err="1">
                <a:solidFill>
                  <a:srgbClr val="FFFF00"/>
                </a:solidFill>
              </a:rPr>
              <a:t>us</a:t>
            </a:r>
            <a:endParaRPr lang="en-NZ" sz="8000" b="0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09473CE-38D4-F368-2A22-99035A85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NZ" b="1" dirty="0" err="1">
                <a:latin typeface="Aptos Display" panose="020B0004020202020204" pitchFamily="34" charset="0"/>
              </a:rPr>
              <a:t>Pagsisisi</a:t>
            </a:r>
            <a:endParaRPr lang="en-NZ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err="1">
                <a:latin typeface="Aptos Display" panose="020B0004020202020204" pitchFamily="34" charset="0"/>
              </a:rPr>
              <a:t>Pagsisisi</a:t>
            </a:r>
            <a:endParaRPr lang="en-NZ" b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2359"/>
            <a:ext cx="10515600" cy="4351338"/>
          </a:xfrm>
        </p:spPr>
        <p:txBody>
          <a:bodyPr/>
          <a:lstStyle/>
          <a:p>
            <a:r>
              <a:rPr lang="nn-NO" sz="8800" b="1" dirty="0">
                <a:latin typeface="Aptos Display" panose="020B0004020202020204" pitchFamily="34" charset="0"/>
              </a:rPr>
              <a:t>Kristo, kaawaan mo </a:t>
            </a:r>
            <a:r>
              <a:rPr lang="nn-NO" sz="8800" b="1" dirty="0" err="1">
                <a:latin typeface="Aptos Display" panose="020B0004020202020204" pitchFamily="34" charset="0"/>
              </a:rPr>
              <a:t>kami</a:t>
            </a:r>
            <a:r>
              <a:rPr lang="nn-NO" sz="8800" b="1" dirty="0">
                <a:latin typeface="Aptos Display" panose="020B0004020202020204" pitchFamily="34" charset="0"/>
              </a:rPr>
              <a:t>.</a:t>
            </a:r>
          </a:p>
          <a:p>
            <a:r>
              <a:rPr lang="nn-NO" sz="8000" b="0" dirty="0">
                <a:solidFill>
                  <a:srgbClr val="FFFF00"/>
                </a:solidFill>
              </a:rPr>
              <a:t>Christ, </a:t>
            </a:r>
            <a:r>
              <a:rPr lang="nn-NO" sz="8000" b="0" dirty="0" err="1">
                <a:solidFill>
                  <a:srgbClr val="FFFF00"/>
                </a:solidFill>
              </a:rPr>
              <a:t>have</a:t>
            </a:r>
            <a:r>
              <a:rPr lang="nn-NO" sz="8000" b="0" dirty="0">
                <a:solidFill>
                  <a:srgbClr val="FFFF00"/>
                </a:solidFill>
              </a:rPr>
              <a:t> </a:t>
            </a:r>
            <a:r>
              <a:rPr lang="nn-NO" sz="8000" b="0" dirty="0" err="1">
                <a:solidFill>
                  <a:srgbClr val="FFFF00"/>
                </a:solidFill>
              </a:rPr>
              <a:t>mercy</a:t>
            </a:r>
            <a:r>
              <a:rPr lang="nn-NO" sz="8000" b="0" dirty="0">
                <a:solidFill>
                  <a:srgbClr val="FFFF00"/>
                </a:solidFill>
              </a:rPr>
              <a:t> </a:t>
            </a:r>
            <a:r>
              <a:rPr lang="nn-NO" sz="8000" b="0" dirty="0" err="1">
                <a:solidFill>
                  <a:srgbClr val="FFFF00"/>
                </a:solidFill>
              </a:rPr>
              <a:t>on</a:t>
            </a:r>
            <a:r>
              <a:rPr lang="nn-NO" sz="8000" b="0" dirty="0">
                <a:solidFill>
                  <a:srgbClr val="FFFF00"/>
                </a:solidFill>
              </a:rPr>
              <a:t> </a:t>
            </a:r>
            <a:r>
              <a:rPr lang="nn-NO" sz="8000" b="0" dirty="0" err="1">
                <a:solidFill>
                  <a:srgbClr val="FFFF00"/>
                </a:solidFill>
              </a:rPr>
              <a:t>us</a:t>
            </a:r>
            <a:endParaRPr lang="en-NZ" sz="8000" b="0" dirty="0">
              <a:solidFill>
                <a:srgbClr val="FFFF00"/>
              </a:solidFill>
            </a:endParaRPr>
          </a:p>
          <a:p>
            <a:endParaRPr lang="en-NZ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err="1">
                <a:latin typeface="Aptos Display" panose="020B0004020202020204" pitchFamily="34" charset="0"/>
              </a:rPr>
              <a:t>Pagsisisi</a:t>
            </a:r>
            <a:endParaRPr lang="en-NZ" b="1" dirty="0">
              <a:latin typeface="Aptos Display" panose="020B00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F76264-AB30-E071-AEA0-B1EF6E33DC6B}"/>
              </a:ext>
            </a:extLst>
          </p:cNvPr>
          <p:cNvSpPr txBox="1">
            <a:spLocks/>
          </p:cNvSpPr>
          <p:nvPr/>
        </p:nvSpPr>
        <p:spPr>
          <a:xfrm>
            <a:off x="838200" y="157606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6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sz="8800"/>
              <a:t>Panginoon, kaawaan mo kami.</a:t>
            </a:r>
          </a:p>
          <a:p>
            <a:r>
              <a:rPr lang="nn-NO" sz="8000" b="0">
                <a:solidFill>
                  <a:srgbClr val="FFFF00"/>
                </a:solidFill>
              </a:rPr>
              <a:t>Lord, have mercy on us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>
                <a:latin typeface="Aptos Display" panose="020B0004020202020204" pitchFamily="34" charset="0"/>
              </a:rPr>
              <a:t>Pagsisi</a:t>
            </a:r>
            <a:endParaRPr lang="en-NZ" b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1063-5686-301F-98B5-58812B2A3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03B6F-7B6C-F84D-38F2-7F9047C8E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7855039" cy="4351338"/>
          </a:xfrm>
        </p:spPr>
        <p:txBody>
          <a:bodyPr/>
          <a:lstStyle/>
          <a:p>
            <a:r>
              <a:rPr lang="en-US" i="1" dirty="0">
                <a:solidFill>
                  <a:srgbClr val="FFC000"/>
                </a:solidFill>
                <a:latin typeface="Aptos Display" panose="020B0004020202020204" pitchFamily="34" charset="0"/>
              </a:rPr>
              <a:t>Pari: </a:t>
            </a:r>
            <a:r>
              <a:rPr lang="en-US" b="1" dirty="0" err="1">
                <a:latin typeface="Aptos Display" panose="020B0004020202020204" pitchFamily="34" charset="0"/>
              </a:rPr>
              <a:t>Sumainyo</a:t>
            </a:r>
            <a:r>
              <a:rPr lang="en-US" b="1" dirty="0">
                <a:latin typeface="Aptos Display" panose="020B0004020202020204" pitchFamily="34" charset="0"/>
              </a:rPr>
              <a:t> ang </a:t>
            </a:r>
            <a:r>
              <a:rPr lang="en-US" b="1" dirty="0" err="1">
                <a:latin typeface="Aptos Display" panose="020B0004020202020204" pitchFamily="34" charset="0"/>
              </a:rPr>
              <a:t>Panginoon</a:t>
            </a:r>
            <a:endParaRPr lang="en-NZ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415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6326B-C843-EB69-852B-233B8AAB1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6992155" cy="4351338"/>
          </a:xfrm>
        </p:spPr>
        <p:txBody>
          <a:bodyPr/>
          <a:lstStyle/>
          <a:p>
            <a:r>
              <a:rPr lang="en-US" i="1" dirty="0" err="1">
                <a:solidFill>
                  <a:srgbClr val="FFC000"/>
                </a:solidFill>
                <a:latin typeface="Aptos Display" panose="020B0004020202020204" pitchFamily="34" charset="0"/>
              </a:rPr>
              <a:t>Tugon</a:t>
            </a:r>
            <a:r>
              <a:rPr lang="en-US" i="1" dirty="0">
                <a:solidFill>
                  <a:srgbClr val="FFC000"/>
                </a:solidFill>
                <a:latin typeface="Aptos Display" panose="020B0004020202020204" pitchFamily="34" charset="0"/>
              </a:rPr>
              <a:t>: </a:t>
            </a:r>
            <a:r>
              <a:rPr lang="en-US" b="1" dirty="0">
                <a:latin typeface="Aptos Display" panose="020B0004020202020204" pitchFamily="34" charset="0"/>
              </a:rPr>
              <a:t>At </a:t>
            </a:r>
            <a:r>
              <a:rPr lang="en-US" b="1" dirty="0" err="1">
                <a:latin typeface="Aptos Display" panose="020B0004020202020204" pitchFamily="34" charset="0"/>
              </a:rPr>
              <a:t>sumaiyo</a:t>
            </a:r>
            <a:r>
              <a:rPr lang="en-US" b="1" dirty="0">
                <a:latin typeface="Aptos Display" panose="020B0004020202020204" pitchFamily="34" charset="0"/>
              </a:rPr>
              <a:t> </a:t>
            </a:r>
            <a:r>
              <a:rPr lang="en-US" b="1" dirty="0" err="1">
                <a:latin typeface="Aptos Display" panose="020B0004020202020204" pitchFamily="34" charset="0"/>
              </a:rPr>
              <a:t>rin</a:t>
            </a:r>
            <a:endParaRPr lang="en-NZ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872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ACBD3-1C70-5076-0F61-9A7074E0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F640C-4F58-2A1E-65C9-A752C7A7D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Tahimik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wiwisikan</a:t>
            </a:r>
            <a:r>
              <a:rPr lang="en-US" dirty="0"/>
              <a:t> ng Pari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palaspas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23422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2263A-471B-FF2D-D506-77E595D11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49" y="1253331"/>
            <a:ext cx="8344437" cy="4351338"/>
          </a:xfrm>
        </p:spPr>
        <p:txBody>
          <a:bodyPr/>
          <a:lstStyle/>
          <a:p>
            <a:r>
              <a:rPr lang="en-US" i="1" dirty="0">
                <a:solidFill>
                  <a:srgbClr val="FFC000"/>
                </a:solidFill>
                <a:latin typeface="Aptos Display" panose="020B0004020202020204" pitchFamily="34" charset="0"/>
              </a:rPr>
              <a:t>Pari: </a:t>
            </a:r>
            <a:r>
              <a:rPr lang="en-US" b="1" dirty="0">
                <a:latin typeface="Aptos Display" panose="020B0004020202020204" pitchFamily="34" charset="0"/>
              </a:rPr>
              <a:t>Ang </a:t>
            </a:r>
            <a:r>
              <a:rPr lang="en-US" b="1" dirty="0" err="1">
                <a:latin typeface="Aptos Display" panose="020B0004020202020204" pitchFamily="34" charset="0"/>
              </a:rPr>
              <a:t>Mabuting</a:t>
            </a:r>
            <a:r>
              <a:rPr lang="en-US" b="1" dirty="0">
                <a:latin typeface="Aptos Display" panose="020B0004020202020204" pitchFamily="34" charset="0"/>
              </a:rPr>
              <a:t> Balita ng </a:t>
            </a:r>
            <a:r>
              <a:rPr lang="en-US" b="1" dirty="0" err="1">
                <a:latin typeface="Aptos Display" panose="020B0004020202020204" pitchFamily="34" charset="0"/>
              </a:rPr>
              <a:t>Panginoon</a:t>
            </a:r>
            <a:r>
              <a:rPr lang="en-US" b="1" dirty="0">
                <a:latin typeface="Aptos Display" panose="020B0004020202020204" pitchFamily="34" charset="0"/>
              </a:rPr>
              <a:t> </a:t>
            </a:r>
            <a:r>
              <a:rPr lang="en-US" b="1" dirty="0" err="1">
                <a:latin typeface="Aptos Display" panose="020B0004020202020204" pitchFamily="34" charset="0"/>
              </a:rPr>
              <a:t>ayon</a:t>
            </a:r>
            <a:r>
              <a:rPr lang="en-US" b="1" dirty="0">
                <a:latin typeface="Aptos Display" panose="020B0004020202020204" pitchFamily="34" charset="0"/>
              </a:rPr>
              <a:t> kay San</a:t>
            </a:r>
            <a:endParaRPr lang="en-NZ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17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96D8F-1371-21FA-038E-A0BD1C271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32C82-C42E-F32E-5990-A9CDFA3F3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53331"/>
            <a:ext cx="6747456" cy="4351338"/>
          </a:xfrm>
        </p:spPr>
        <p:txBody>
          <a:bodyPr/>
          <a:lstStyle/>
          <a:p>
            <a:r>
              <a:rPr lang="en-US" i="1" dirty="0" err="1">
                <a:solidFill>
                  <a:srgbClr val="FFC000"/>
                </a:solidFill>
              </a:rPr>
              <a:t>Tugon</a:t>
            </a:r>
            <a:r>
              <a:rPr lang="en-US" i="1" dirty="0">
                <a:solidFill>
                  <a:srgbClr val="FFC000"/>
                </a:solidFill>
              </a:rPr>
              <a:t>:</a:t>
            </a:r>
            <a:r>
              <a:rPr lang="en-US" b="1" i="1" dirty="0">
                <a:solidFill>
                  <a:srgbClr val="FFC000"/>
                </a:solidFill>
                <a:latin typeface="Aptos Display" panose="020B0004020202020204" pitchFamily="34" charset="0"/>
              </a:rPr>
              <a:t> </a:t>
            </a:r>
            <a:r>
              <a:rPr lang="en-US" b="1" dirty="0" err="1">
                <a:latin typeface="Aptos Display" panose="020B0004020202020204" pitchFamily="34" charset="0"/>
              </a:rPr>
              <a:t>Papuri</a:t>
            </a:r>
            <a:r>
              <a:rPr lang="en-US" b="1" dirty="0">
                <a:latin typeface="Aptos Display" panose="020B0004020202020204" pitchFamily="34" charset="0"/>
              </a:rPr>
              <a:t> </a:t>
            </a:r>
            <a:r>
              <a:rPr lang="en-US" b="1" dirty="0" err="1">
                <a:latin typeface="Aptos Display" panose="020B0004020202020204" pitchFamily="34" charset="0"/>
              </a:rPr>
              <a:t>sa</a:t>
            </a:r>
            <a:r>
              <a:rPr lang="en-US" b="1" dirty="0">
                <a:latin typeface="Aptos Display" panose="020B0004020202020204" pitchFamily="34" charset="0"/>
              </a:rPr>
              <a:t> Iyo </a:t>
            </a:r>
            <a:r>
              <a:rPr lang="en-US" b="1" dirty="0" err="1">
                <a:latin typeface="Aptos Display" panose="020B0004020202020204" pitchFamily="34" charset="0"/>
              </a:rPr>
              <a:t>Panginoon</a:t>
            </a:r>
            <a:endParaRPr lang="en-NZ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280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792DA8-5159-A339-4EB5-B4A95557E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EC13C-D5B0-9CFE-141D-25514A534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965947"/>
            <a:ext cx="10904220" cy="5417819"/>
          </a:xfrm>
        </p:spPr>
        <p:txBody>
          <a:bodyPr/>
          <a:lstStyle/>
          <a:p>
            <a:r>
              <a:rPr lang="en-US" dirty="0"/>
              <a:t>[Enter Gospel here]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23138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4EC1D-8694-C835-7211-7B97FAF3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B8FA1-050A-4816-B315-461EADF4D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501" y="1253331"/>
            <a:ext cx="7777766" cy="4351338"/>
          </a:xfrm>
        </p:spPr>
        <p:txBody>
          <a:bodyPr/>
          <a:lstStyle/>
          <a:p>
            <a:r>
              <a:rPr lang="en-US" sz="8800" b="1" i="1" dirty="0" err="1">
                <a:solidFill>
                  <a:srgbClr val="FFC000"/>
                </a:solidFill>
                <a:latin typeface="Aptos Display" panose="020B0004020202020204" pitchFamily="34" charset="0"/>
              </a:rPr>
              <a:t>Tugon</a:t>
            </a:r>
            <a:r>
              <a:rPr lang="en-US" sz="8800" b="1" i="1" dirty="0">
                <a:solidFill>
                  <a:srgbClr val="FFC000"/>
                </a:solidFill>
                <a:latin typeface="Aptos Display" panose="020B0004020202020204" pitchFamily="34" charset="0"/>
              </a:rPr>
              <a:t>: </a:t>
            </a:r>
            <a:r>
              <a:rPr lang="en-US" sz="8800" b="1" dirty="0" err="1">
                <a:latin typeface="Aptos Display" panose="020B0004020202020204" pitchFamily="34" charset="0"/>
              </a:rPr>
              <a:t>Pinupuri</a:t>
            </a:r>
            <a:r>
              <a:rPr lang="en-US" sz="8800" b="1" dirty="0">
                <a:latin typeface="Aptos Display" panose="020B0004020202020204" pitchFamily="34" charset="0"/>
              </a:rPr>
              <a:t> ka </a:t>
            </a:r>
            <a:r>
              <a:rPr lang="en-US" sz="8800" b="1" dirty="0" err="1">
                <a:latin typeface="Aptos Display" panose="020B0004020202020204" pitchFamily="34" charset="0"/>
              </a:rPr>
              <a:t>namin</a:t>
            </a:r>
            <a:r>
              <a:rPr lang="en-US" sz="8800" b="1" dirty="0">
                <a:latin typeface="Aptos Display" panose="020B0004020202020204" pitchFamily="34" charset="0"/>
              </a:rPr>
              <a:t> </a:t>
            </a:r>
            <a:r>
              <a:rPr lang="en-US" sz="8800" b="1" dirty="0" err="1">
                <a:latin typeface="Aptos Display" panose="020B0004020202020204" pitchFamily="34" charset="0"/>
              </a:rPr>
              <a:t>Panginoong</a:t>
            </a:r>
            <a:r>
              <a:rPr lang="en-US" sz="8800" b="1" dirty="0">
                <a:latin typeface="Aptos Display" panose="020B0004020202020204" pitchFamily="34" charset="0"/>
              </a:rPr>
              <a:t> </a:t>
            </a:r>
            <a:r>
              <a:rPr lang="en-US" sz="8800" b="1" dirty="0" err="1">
                <a:latin typeface="Aptos Display" panose="020B0004020202020204" pitchFamily="34" charset="0"/>
              </a:rPr>
              <a:t>Hesukristo</a:t>
            </a:r>
            <a:r>
              <a:rPr lang="en-US" sz="8800" b="1" dirty="0">
                <a:latin typeface="Aptos Display" panose="020B0004020202020204" pitchFamily="34" charset="0"/>
              </a:rPr>
              <a:t> </a:t>
            </a:r>
            <a:endParaRPr lang="en-NZ" sz="8800" b="1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2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DB215C5-5302-1ACB-3991-80EAE1EE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47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90" y="858370"/>
            <a:ext cx="10904220" cy="5417819"/>
          </a:xfrm>
        </p:spPr>
        <p:txBody>
          <a:bodyPr/>
          <a:lstStyle/>
          <a:p>
            <a:r>
              <a:rPr lang="en-NZ" sz="8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[ENTER READING HERE]</a:t>
            </a:r>
          </a:p>
        </p:txBody>
      </p:sp>
    </p:spTree>
    <p:extLst>
      <p:ext uri="{BB962C8B-B14F-4D97-AF65-F5344CB8AC3E}">
        <p14:creationId xmlns:p14="http://schemas.microsoft.com/office/powerpoint/2010/main" val="2478740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90" y="720090"/>
            <a:ext cx="10904220" cy="5417819"/>
          </a:xfrm>
        </p:spPr>
        <p:txBody>
          <a:bodyPr/>
          <a:lstStyle/>
          <a:p>
            <a:r>
              <a:rPr lang="en-NZ" dirty="0"/>
              <a:t>Salamat Sa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D2588-9B14-4EFA-B261-7AF4C6FC3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5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606BA-CE1D-A535-C4CE-3DF512727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65" y="1575547"/>
            <a:ext cx="11304270" cy="5417819"/>
          </a:xfrm>
        </p:spPr>
        <p:txBody>
          <a:bodyPr/>
          <a:lstStyle/>
          <a:p>
            <a:r>
              <a:rPr lang="en-NZ" dirty="0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[ENTER RESPONSE HERE]</a:t>
            </a:r>
          </a:p>
        </p:txBody>
      </p:sp>
    </p:spTree>
    <p:extLst>
      <p:ext uri="{BB962C8B-B14F-4D97-AF65-F5344CB8AC3E}">
        <p14:creationId xmlns:p14="http://schemas.microsoft.com/office/powerpoint/2010/main" val="98926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7EF3F-2EE5-280A-53E9-FB5E3D4E0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[ENTER READING HERE[]</a:t>
            </a:r>
          </a:p>
        </p:txBody>
      </p:sp>
    </p:spTree>
    <p:extLst>
      <p:ext uri="{BB962C8B-B14F-4D97-AF65-F5344CB8AC3E}">
        <p14:creationId xmlns:p14="http://schemas.microsoft.com/office/powerpoint/2010/main" val="2166809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BC3849C-DB1E-0A8F-E045-1815FA4AC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90" y="720090"/>
            <a:ext cx="10904220" cy="5417819"/>
          </a:xfrm>
        </p:spPr>
        <p:txBody>
          <a:bodyPr/>
          <a:lstStyle/>
          <a:p>
            <a:r>
              <a:rPr lang="en-NZ" dirty="0"/>
              <a:t>Salamat Sa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1997025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4761D-5EA4-67C4-4D6A-AA39AFEF6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390" y="1152024"/>
            <a:ext cx="9761220" cy="5093969"/>
          </a:xfrm>
        </p:spPr>
        <p:txBody>
          <a:bodyPr/>
          <a:lstStyle/>
          <a:p>
            <a:r>
              <a:rPr lang="en-NZ" dirty="0"/>
              <a:t>Lucas 22: 14 – 23:56</a:t>
            </a:r>
          </a:p>
        </p:txBody>
      </p:sp>
    </p:spTree>
    <p:extLst>
      <p:ext uri="{BB962C8B-B14F-4D97-AF65-F5344CB8AC3E}">
        <p14:creationId xmlns:p14="http://schemas.microsoft.com/office/powerpoint/2010/main" val="138964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C5243-5D41-F367-3041-32F8C3D37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94B8F9-4BBA-8BCC-6B22-5BB3C03FBF6B}"/>
              </a:ext>
            </a:extLst>
          </p:cNvPr>
          <p:cNvSpPr txBox="1"/>
          <p:nvPr/>
        </p:nvSpPr>
        <p:spPr>
          <a:xfrm>
            <a:off x="398159" y="1384177"/>
            <a:ext cx="8372617" cy="408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“Kasama rin ni Hesus ang taong ito!”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4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483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4EBC5-110C-A818-08C6-80FC09268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FD3891-C96A-E390-091C-3437176A3FE0}"/>
              </a:ext>
            </a:extLst>
          </p:cNvPr>
          <p:cNvSpPr txBox="1"/>
          <p:nvPr/>
        </p:nvSpPr>
        <p:spPr>
          <a:xfrm>
            <a:off x="435481" y="2048974"/>
            <a:ext cx="7700813" cy="2760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“Ikaw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ba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Mesiyas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?”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71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A74E6-5549-BEF8-5524-44C1E7AC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6C986-DE9B-5167-9474-3BFAF6D5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4ED5E-B48A-1301-D8DF-2AED43F39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007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C0B79-3287-DD26-0A88-EF5029DF2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B5F970-F17F-9F3F-430F-0B6BF235DAAE}"/>
              </a:ext>
            </a:extLst>
          </p:cNvPr>
          <p:cNvSpPr txBox="1"/>
          <p:nvPr/>
        </p:nvSpPr>
        <p:spPr>
          <a:xfrm>
            <a:off x="0" y="719380"/>
            <a:ext cx="8764503" cy="541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Ibig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mong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sabihi’y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ikaw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Anak 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Diyos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?” 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27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10AC4-0562-19C1-F71D-9478119B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27745-C4EF-C874-CF56-CF8BF5542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016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539C8-E05B-E565-FDA6-15A3DA93D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584A72-3938-2ABB-B7F1-247EA1B93BC7}"/>
              </a:ext>
            </a:extLst>
          </p:cNvPr>
          <p:cNvSpPr txBox="1"/>
          <p:nvPr/>
        </p:nvSpPr>
        <p:spPr>
          <a:xfrm>
            <a:off x="136902" y="719380"/>
            <a:ext cx="8428601" cy="541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“Ano pang patotoo ang kailangan natin? 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30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1F17C-E41A-792B-69A8-56D396601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EA8607-2663-951D-2807-049B071BDBC6}"/>
              </a:ext>
            </a:extLst>
          </p:cNvPr>
          <p:cNvSpPr txBox="1"/>
          <p:nvPr/>
        </p:nvSpPr>
        <p:spPr>
          <a:xfrm>
            <a:off x="360837" y="719380"/>
            <a:ext cx="8391278" cy="541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Tayo na ang nakarinig mula sa sarili niyang bibig!”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10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B14BA-92D5-7734-FE30-7E07070CB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A70C2-032E-5EBF-F9E4-1D6A319D9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2845C-DF72-0766-E116-188CA6F9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009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32CAC-CFB5-CD19-DD62-6FA932164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F37007-C8EC-F9D9-CE97-4B496015777D}"/>
              </a:ext>
            </a:extLst>
          </p:cNvPr>
          <p:cNvSpPr txBox="1"/>
          <p:nvPr/>
        </p:nvSpPr>
        <p:spPr>
          <a:xfrm>
            <a:off x="309357" y="719380"/>
            <a:ext cx="7667995" cy="541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“Patayin ang taong iyan! Palayain si Barrabas!” 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3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E7FE1-98C8-1F47-98E1-A464C2676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E7F25-8433-CAD9-BF44-11F1B71E5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49213-0590-A884-45FA-B9E90B90B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093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906A6-AFAB-1FA3-F882-20698EBCC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B74C49-F660-EA8A-D389-129C6406D27F}"/>
              </a:ext>
            </a:extLst>
          </p:cNvPr>
          <p:cNvSpPr txBox="1"/>
          <p:nvPr/>
        </p:nvSpPr>
        <p:spPr>
          <a:xfrm>
            <a:off x="593136" y="2048974"/>
            <a:ext cx="8172491" cy="2760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“Ipako sa krus! Ipako sa krus!” 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14FD4-3A5B-735D-E61E-C0F8B279C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0FD24-FD10-728E-85BC-83DCAFFD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805A4-918F-78E6-EE22-D8BDE61AE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827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DB8C-6E8C-EAB4-0802-3993BD472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68DDB1-5ECD-C37C-A9EA-5F096DE124C2}"/>
              </a:ext>
            </a:extLst>
          </p:cNvPr>
          <p:cNvSpPr txBox="1"/>
          <p:nvPr/>
        </p:nvSpPr>
        <p:spPr>
          <a:xfrm>
            <a:off x="435481" y="719380"/>
            <a:ext cx="9244547" cy="541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"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Iniligtas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niya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iba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;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iligtas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naman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niya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ngayon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kanyang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sarili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,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5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DB0B-5F97-E8A7-A3ED-2B84E7347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A0B5F9-C810-4B32-6A87-C373A9A6B229}"/>
              </a:ext>
            </a:extLst>
          </p:cNvPr>
          <p:cNvSpPr txBox="1"/>
          <p:nvPr/>
        </p:nvSpPr>
        <p:spPr>
          <a:xfrm>
            <a:off x="378331" y="719380"/>
            <a:ext cx="8522782" cy="5419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kung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siya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nga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Mesiyas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,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hinirang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Diyos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!" 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76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E03C7-BE3E-6C0C-098B-C4DFEFFB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B4BAF-203D-05B3-FD33-E609AE96D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639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07E9D-01B9-A0B6-3E46-10CF3884E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60649C-6A58-91CD-70DE-8A9556B351F0}"/>
              </a:ext>
            </a:extLst>
          </p:cNvPr>
          <p:cNvSpPr txBox="1"/>
          <p:nvPr/>
        </p:nvSpPr>
        <p:spPr>
          <a:xfrm>
            <a:off x="-293181" y="54582"/>
            <a:ext cx="9637207" cy="674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"Hindi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ba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ikaw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Mesiyas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?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Iligtas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mo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ang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iyong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sarili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, Pati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na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kami!"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16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976E-7D2B-E083-6BFB-F38C20ACA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5C4D-C7FA-6248-F4CE-62D806C1E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15626-4D30-21C1-2975-AD306F57F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4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3568C-E685-FEAF-C0CA-D896B5704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C34FE9-7D06-63DF-DBE4-F4F4FB4360FF}"/>
              </a:ext>
            </a:extLst>
          </p:cNvPr>
          <p:cNvSpPr txBox="1"/>
          <p:nvPr/>
        </p:nvSpPr>
        <p:spPr>
          <a:xfrm>
            <a:off x="435481" y="2048974"/>
            <a:ext cx="8365619" cy="2760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Lumuhod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po ang lahat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4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418B-887E-E46F-1C69-36B2C9D4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FEA2C-9573-3D8C-E2EF-F6458FF20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494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C2ACD-7538-5578-0641-49D8CF0A4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3F2DC6-959C-D73E-38FC-BEB8A8F5528C}"/>
              </a:ext>
            </a:extLst>
          </p:cNvPr>
          <p:cNvSpPr txBox="1"/>
          <p:nvPr/>
        </p:nvSpPr>
        <p:spPr>
          <a:xfrm>
            <a:off x="435481" y="2048974"/>
            <a:ext cx="8337044" cy="2760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Magsitayo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po ang lahat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84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573ED-86E1-87E2-EB63-4409E19EA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A2FF7-BA43-A6FE-D638-CF8F6A0C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1E918-2AB4-D3D1-637B-D2B182F98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250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49A69-CFB0-D856-DDAB-9AE94298A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6F3AC6A-A386-64F1-7A07-720982F71F51}"/>
              </a:ext>
            </a:extLst>
          </p:cNvPr>
          <p:cNvSpPr txBox="1"/>
          <p:nvPr/>
        </p:nvSpPr>
        <p:spPr>
          <a:xfrm>
            <a:off x="435481" y="1384177"/>
            <a:ext cx="8337044" cy="408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“Tunay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ngang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matuwid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ng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taong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ito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!”</a:t>
            </a:r>
            <a:endParaRPr kumimoji="0" lang="en-NZ" sz="96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9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05DEC-C13A-D6D4-BDAC-5CA9518C6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8AE31-9A34-50BC-008E-D7D2067A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7A736-3569-998B-6AB5-E9051C199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42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5F22-2245-2B8F-FD38-6F6AC7292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8C7925-1A52-699C-6CE4-A837928BC704}"/>
              </a:ext>
            </a:extLst>
          </p:cNvPr>
          <p:cNvSpPr txBox="1"/>
          <p:nvPr/>
        </p:nvSpPr>
        <p:spPr>
          <a:xfrm>
            <a:off x="819736" y="1099131"/>
            <a:ext cx="7390814" cy="465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A: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Papuri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sa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Iyo,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Panginoon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Glory to you, Oh Lord!</a:t>
            </a:r>
            <a:endParaRPr kumimoji="0" lang="en-NZ" sz="80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2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42BB-75D8-9C7E-DECE-CC39411E2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9D7B96-9108-1FCD-C7B5-437201ABD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dirty="0"/>
              <a:t>P: Ang </a:t>
            </a:r>
            <a:r>
              <a:rPr lang="en-US" sz="8000" dirty="0" err="1"/>
              <a:t>mabuting</a:t>
            </a:r>
            <a:r>
              <a:rPr lang="en-US" sz="8000" dirty="0"/>
              <a:t> </a:t>
            </a:r>
            <a:r>
              <a:rPr lang="en-US" sz="8000" dirty="0" err="1"/>
              <a:t>balita</a:t>
            </a:r>
            <a:r>
              <a:rPr lang="en-US" sz="8000" dirty="0"/>
              <a:t> ng </a:t>
            </a:r>
            <a:r>
              <a:rPr lang="en-US" sz="8000" dirty="0" err="1"/>
              <a:t>Panginoon</a:t>
            </a:r>
            <a:endParaRPr lang="en-US" sz="8000" dirty="0"/>
          </a:p>
          <a:p>
            <a:r>
              <a:rPr lang="en-US" sz="8000" b="0" i="1" dirty="0">
                <a:solidFill>
                  <a:srgbClr val="FFFF00"/>
                </a:solidFill>
              </a:rPr>
              <a:t>The Gospel of the LORD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077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06695-2790-2BC0-69F7-29871CB78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EBEDFF-6C04-B1EC-65B4-20BC44028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28" y="482644"/>
            <a:ext cx="8494421" cy="5892711"/>
          </a:xfrm>
        </p:spPr>
        <p:txBody>
          <a:bodyPr/>
          <a:lstStyle/>
          <a:p>
            <a:r>
              <a:rPr lang="en-US" sz="8000" dirty="0"/>
              <a:t>A: Pinupuri ka </a:t>
            </a:r>
            <a:r>
              <a:rPr lang="en-US" sz="8000" dirty="0" err="1"/>
              <a:t>namin</a:t>
            </a:r>
            <a:r>
              <a:rPr lang="en-US" sz="8000" dirty="0"/>
              <a:t>, </a:t>
            </a:r>
            <a:r>
              <a:rPr lang="en-US" sz="8000" dirty="0" err="1"/>
              <a:t>Panginoong</a:t>
            </a:r>
            <a:r>
              <a:rPr lang="en-US" sz="8000" dirty="0"/>
              <a:t> </a:t>
            </a:r>
            <a:r>
              <a:rPr lang="en-US" sz="8000" dirty="0" err="1"/>
              <a:t>Hesukristo</a:t>
            </a:r>
            <a:endParaRPr lang="en-US" sz="8000" dirty="0"/>
          </a:p>
          <a:p>
            <a:r>
              <a:rPr lang="en-US" sz="8000" b="0" i="1" dirty="0">
                <a:solidFill>
                  <a:srgbClr val="FFFF00"/>
                </a:solidFill>
              </a:rPr>
              <a:t>Praise to You, Lord Jesus Christ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041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dirty="0" err="1"/>
              <a:t>Sumasampalataya</a:t>
            </a:r>
            <a:r>
              <a:rPr lang="en-US" sz="8000" dirty="0"/>
              <a:t> </a:t>
            </a:r>
            <a:r>
              <a:rPr lang="en-US" sz="8000" dirty="0" err="1"/>
              <a:t>ako</a:t>
            </a:r>
            <a:endParaRPr lang="en-US" sz="8000" dirty="0"/>
          </a:p>
          <a:p>
            <a:r>
              <a:rPr lang="en-US" sz="8000" b="0" i="1" dirty="0">
                <a:solidFill>
                  <a:srgbClr val="FFFF00"/>
                </a:solidFill>
              </a:rPr>
              <a:t>I believe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005" y="546258"/>
            <a:ext cx="10979990" cy="5765483"/>
          </a:xfrm>
        </p:spPr>
        <p:txBody>
          <a:bodyPr/>
          <a:lstStyle/>
          <a:p>
            <a:r>
              <a:rPr lang="en-US" sz="8000" dirty="0"/>
              <a:t>Sa </a:t>
            </a:r>
            <a:r>
              <a:rPr lang="en-US" sz="8000" dirty="0" err="1"/>
              <a:t>Diyos</a:t>
            </a:r>
            <a:r>
              <a:rPr lang="en-US" sz="8000" dirty="0"/>
              <a:t> </a:t>
            </a:r>
            <a:r>
              <a:rPr lang="en-US" sz="8000" dirty="0" err="1"/>
              <a:t>Amang</a:t>
            </a:r>
            <a:r>
              <a:rPr lang="en-US" sz="8000" dirty="0"/>
              <a:t> </a:t>
            </a:r>
            <a:r>
              <a:rPr lang="en-US" sz="8000" dirty="0" err="1"/>
              <a:t>makapangyarihan</a:t>
            </a:r>
            <a:r>
              <a:rPr lang="en-US" sz="8000" dirty="0"/>
              <a:t>  </a:t>
            </a:r>
            <a:r>
              <a:rPr lang="en-US" sz="8000" dirty="0" err="1"/>
              <a:t>sa</a:t>
            </a:r>
            <a:r>
              <a:rPr lang="en-US" sz="8000" dirty="0"/>
              <a:t> lahat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in God the Father almighty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dirty="0" err="1"/>
              <a:t>na</a:t>
            </a:r>
            <a:r>
              <a:rPr lang="en-US" sz="8000" dirty="0"/>
              <a:t> may </a:t>
            </a:r>
            <a:r>
              <a:rPr lang="en-US" sz="8000" dirty="0" err="1"/>
              <a:t>gawa</a:t>
            </a:r>
            <a:r>
              <a:rPr lang="en-US" sz="8000" dirty="0"/>
              <a:t> ng lang </a:t>
            </a:r>
            <a:r>
              <a:rPr lang="en-US" sz="8000" dirty="0" err="1"/>
              <a:t>langit</a:t>
            </a:r>
            <a:r>
              <a:rPr lang="en-US" sz="8000" dirty="0"/>
              <a:t> at </a:t>
            </a:r>
            <a:r>
              <a:rPr lang="en-US" sz="8000" dirty="0" err="1"/>
              <a:t>lupa</a:t>
            </a:r>
            <a:endParaRPr lang="en-US" sz="8000" dirty="0"/>
          </a:p>
          <a:p>
            <a:r>
              <a:rPr lang="en-US" sz="8000" b="0" i="1" dirty="0">
                <a:solidFill>
                  <a:srgbClr val="FFFF00"/>
                </a:solidFill>
              </a:rPr>
              <a:t>The maker of heaven and earth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dirty="0" err="1"/>
              <a:t>Sumasampalataya</a:t>
            </a:r>
            <a:r>
              <a:rPr lang="en-US" sz="8000" dirty="0"/>
              <a:t> </a:t>
            </a:r>
            <a:r>
              <a:rPr lang="en-US" sz="8000" dirty="0" err="1"/>
              <a:t>ako</a:t>
            </a:r>
            <a:r>
              <a:rPr lang="en-US" sz="8000" dirty="0"/>
              <a:t> kay </a:t>
            </a:r>
            <a:r>
              <a:rPr lang="en-US" sz="8000" dirty="0" err="1"/>
              <a:t>Hesukristo</a:t>
            </a:r>
            <a:endParaRPr lang="en-US" sz="8000" dirty="0"/>
          </a:p>
          <a:p>
            <a:r>
              <a:rPr lang="en-US" sz="8000" b="0" i="1" dirty="0">
                <a:solidFill>
                  <a:srgbClr val="FFFF00"/>
                </a:solidFill>
              </a:rPr>
              <a:t>I believe in Jesus Christ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8000" dirty="0" err="1"/>
              <a:t>iisang</a:t>
            </a:r>
            <a:r>
              <a:rPr lang="en-US" sz="8000" dirty="0"/>
              <a:t> Anak </a:t>
            </a:r>
          </a:p>
          <a:p>
            <a:r>
              <a:rPr lang="en-US" sz="8000" dirty="0"/>
              <a:t>ng </a:t>
            </a:r>
            <a:r>
              <a:rPr lang="en-US" sz="8000" dirty="0" err="1"/>
              <a:t>Diyos</a:t>
            </a:r>
            <a:r>
              <a:rPr lang="en-US" sz="8000" dirty="0"/>
              <a:t>, </a:t>
            </a:r>
            <a:r>
              <a:rPr lang="en-US" sz="8000" dirty="0" err="1"/>
              <a:t>Panginoon</a:t>
            </a:r>
            <a:r>
              <a:rPr lang="en-US" sz="8000" dirty="0"/>
              <a:t> </a:t>
            </a:r>
            <a:r>
              <a:rPr lang="en-US" sz="8000" dirty="0" err="1"/>
              <a:t>nating</a:t>
            </a:r>
            <a:r>
              <a:rPr lang="en-US" sz="8000" dirty="0"/>
              <a:t> lahat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His only Son, our Lord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 </a:t>
            </a:r>
            <a:r>
              <a:rPr lang="en-US" sz="8000" dirty="0" err="1"/>
              <a:t>Nagkatawang-tao</a:t>
            </a:r>
            <a:r>
              <a:rPr lang="en-US" sz="8000" dirty="0"/>
              <a:t> </a:t>
            </a:r>
            <a:r>
              <a:rPr lang="en-US" sz="8000" dirty="0" err="1"/>
              <a:t>siya</a:t>
            </a:r>
            <a:r>
              <a:rPr lang="en-US" sz="8000" dirty="0"/>
              <a:t> </a:t>
            </a:r>
            <a:r>
              <a:rPr lang="en-US" sz="8000" dirty="0" err="1"/>
              <a:t>lalang</a:t>
            </a:r>
            <a:r>
              <a:rPr lang="en-US" sz="8000" dirty="0"/>
              <a:t> ng Espiritu Santo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Who was conceived by the Holy Spirit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ipinanganak ni Santa Mariang Birhen</a:t>
            </a:r>
            <a:endParaRPr lang="en-US" sz="8000" dirty="0"/>
          </a:p>
          <a:p>
            <a:r>
              <a:rPr lang="en-US" sz="8000" b="0" i="1" dirty="0">
                <a:solidFill>
                  <a:srgbClr val="FFFF00"/>
                </a:solidFill>
              </a:rPr>
              <a:t>Born of the Virgin Mary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Pinagpakasakit ni </a:t>
            </a:r>
          </a:p>
          <a:p>
            <a:r>
              <a:rPr lang="nn-NO" sz="8000" dirty="0"/>
              <a:t>Poncio Pilato,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Suffered under Pontius Pilate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ipinako sa krus, </a:t>
            </a:r>
          </a:p>
          <a:p>
            <a:r>
              <a:rPr lang="nn-NO" sz="8000" dirty="0"/>
              <a:t>namatay, inilibing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Was crucified, died and was buried.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26" y="546258"/>
            <a:ext cx="11031747" cy="5765483"/>
          </a:xfrm>
        </p:spPr>
        <p:txBody>
          <a:bodyPr/>
          <a:lstStyle/>
          <a:p>
            <a:r>
              <a:rPr lang="nn-NO" sz="8000" dirty="0"/>
              <a:t>Nanaog sa kinaroroonan ng mga Yumao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he descended into hell.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621" y="546258"/>
            <a:ext cx="11100758" cy="5765483"/>
          </a:xfrm>
        </p:spPr>
        <p:txBody>
          <a:bodyPr/>
          <a:lstStyle/>
          <a:p>
            <a:r>
              <a:rPr lang="nn-NO" sz="7200" dirty="0"/>
              <a:t> </a:t>
            </a:r>
            <a:r>
              <a:rPr lang="nn-NO" sz="8000" dirty="0"/>
              <a:t>Nang may ikatlong </a:t>
            </a:r>
          </a:p>
          <a:p>
            <a:r>
              <a:rPr lang="nn-NO" sz="8000" dirty="0"/>
              <a:t>araw nabuhay na mag-uli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 </a:t>
            </a:r>
            <a:r>
              <a:rPr lang="nn-NO" sz="8000" dirty="0"/>
              <a:t>Umakyat sa langit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He ascended into heaven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Naluluklok sa kanan 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is seated at the right hand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68" y="546258"/>
            <a:ext cx="11135264" cy="5765483"/>
          </a:xfrm>
        </p:spPr>
        <p:txBody>
          <a:bodyPr/>
          <a:lstStyle/>
          <a:p>
            <a:r>
              <a:rPr lang="nn-NO" sz="8000" dirty="0"/>
              <a:t>ng Diyos Amang makapangyarihan sa lahat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of God the Father almighty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 err="1"/>
              <a:t>Doon</a:t>
            </a:r>
            <a:r>
              <a:rPr lang="nn-NO" sz="8000" dirty="0"/>
              <a:t> </a:t>
            </a:r>
            <a:r>
              <a:rPr lang="nn-NO" sz="8000" dirty="0" err="1"/>
              <a:t>magmumula</a:t>
            </a:r>
            <a:r>
              <a:rPr lang="nn-NO" sz="8000" dirty="0"/>
              <a:t> ang paririto at huhukom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From there he will come to judge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sa nangabubuhay </a:t>
            </a:r>
          </a:p>
          <a:p>
            <a:r>
              <a:rPr lang="nn-NO" sz="8000" dirty="0"/>
              <a:t>at nangamatay na tao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The living and the dead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Sumasampalataya naman ako sa Diyos Espiritu Santo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I believe in the Holy Spirit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Sa banal na Simbahang Katolika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the holy catholic Church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sa kasamahan ng mga banal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the communion of saints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sa kapatawaran ng mga kasalanan,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the forgiveness of sins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sa pagkabuhay na muli ng nangamatay na tao,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the resurrection of the body</a:t>
            </a:r>
            <a:endParaRPr lang="en-NZ" sz="80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8000" dirty="0"/>
              <a:t>at sa buhay na walang hanggan. Amen</a:t>
            </a:r>
          </a:p>
          <a:p>
            <a:r>
              <a:rPr lang="en-US" sz="80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9220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C8502-CA68-57F8-FDCA-D556E1E56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6876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 b="1" dirty="0">
                <a:latin typeface="Aptos Display" panose="020B0004020202020204" pitchFamily="34" charset="0"/>
              </a:rPr>
              <a:t>[Enter Response here]</a:t>
            </a:r>
          </a:p>
        </p:txBody>
      </p:sp>
    </p:spTree>
    <p:extLst>
      <p:ext uri="{BB962C8B-B14F-4D97-AF65-F5344CB8AC3E}">
        <p14:creationId xmlns:p14="http://schemas.microsoft.com/office/powerpoint/2010/main" val="14616822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Hail Mary, full of grace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the Lord is with thee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FFFF00"/>
                </a:solidFill>
              </a:rPr>
              <a:t>Blessed art thou among women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and blessed is the fruit of thy womb, Jesus.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Holy Mary, Mother of God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pray for us sinners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now and at the hour of our death. AMEN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0B3C1-E2E8-A2F7-6AAC-2C9FD0564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F3F62-C723-1910-59DD-3F3C09B3A72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546100"/>
            <a:ext cx="10515600" cy="5765800"/>
          </a:xfrm>
        </p:spPr>
        <p:txBody>
          <a:bodyPr/>
          <a:lstStyle/>
          <a:p>
            <a:r>
              <a:rPr lang="nn-NO" sz="8000" b="1" dirty="0">
                <a:latin typeface="Aptos Display" panose="020B0004020202020204" pitchFamily="34" charset="0"/>
              </a:rPr>
              <a:t>[OFFERTORY SONG HERE]</a:t>
            </a:r>
          </a:p>
        </p:txBody>
      </p:sp>
    </p:spTree>
    <p:extLst>
      <p:ext uri="{BB962C8B-B14F-4D97-AF65-F5344CB8AC3E}">
        <p14:creationId xmlns:p14="http://schemas.microsoft.com/office/powerpoint/2010/main" val="33062156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May the Lord accept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the sacrifice at your hands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For the praise and glory of HIS name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For our good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dirty="0">
                <a:solidFill>
                  <a:srgbClr val="FFFF00"/>
                </a:solidFill>
              </a:rPr>
              <a:t>And the good of all HIS holy church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FFF00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And with your spirit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FFF00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We lift them up to the LORD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FFF00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It is right and just (to give Him thanks) 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SANTO, SANTO, SANTO PANGINOONG DIYOS</a:t>
            </a:r>
          </a:p>
          <a:p>
            <a:r>
              <a:rPr lang="en-US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Holy, Holy, Holy Lord</a:t>
            </a: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NAPUPUNO ANG LANGIT AT LUPA NG KADAKILAAN MO</a:t>
            </a:r>
          </a:p>
          <a:p>
            <a:r>
              <a:rPr lang="en-US" sz="8000" dirty="0">
                <a:solidFill>
                  <a:srgbClr val="FFFF00"/>
                </a:solidFill>
              </a:rPr>
              <a:t>Heaven and earth are full of your glory</a:t>
            </a:r>
            <a:endParaRPr lang="en-NZ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4EB0E-E261-6294-7F32-9EECCED9B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4C5925-6ADE-A844-257C-B13189A4E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sz="7600" dirty="0">
              <a:solidFill>
                <a:schemeClr val="tx1"/>
              </a:solidFill>
            </a:endParaRPr>
          </a:p>
          <a:p>
            <a:r>
              <a:rPr lang="fi-FI" sz="7600" dirty="0"/>
              <a:t>HOSANA, HOSANA HOSANA SA KAITAASAN</a:t>
            </a:r>
          </a:p>
          <a:p>
            <a:r>
              <a:rPr lang="fi-FI" sz="7600" dirty="0">
                <a:solidFill>
                  <a:srgbClr val="FFFF00"/>
                </a:solidFill>
              </a:rPr>
              <a:t>Hosanna, Hosanna in the highest</a:t>
            </a:r>
          </a:p>
          <a:p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6818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42F0E-3842-E0A6-1142-92A720DBB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A0128B-5B32-6FF8-DB10-6029FB645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sz="7600" dirty="0">
              <a:solidFill>
                <a:schemeClr val="tx1"/>
              </a:solidFill>
            </a:endParaRPr>
          </a:p>
          <a:p>
            <a:r>
              <a:rPr lang="fi-FI" sz="7600" dirty="0"/>
              <a:t>HOSANA, HOSANA HOSANA SA KAITAASAN</a:t>
            </a:r>
          </a:p>
          <a:p>
            <a:r>
              <a:rPr lang="fi-FI" sz="7600" dirty="0">
                <a:solidFill>
                  <a:srgbClr val="FFFF00"/>
                </a:solidFill>
              </a:rPr>
              <a:t>Hosanna, Hosanna in the highest</a:t>
            </a:r>
          </a:p>
          <a:p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2725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75" y="546258"/>
            <a:ext cx="10915650" cy="5765483"/>
          </a:xfrm>
        </p:spPr>
        <p:txBody>
          <a:bodyPr/>
          <a:lstStyle/>
          <a:p>
            <a:r>
              <a:rPr lang="en-US" sz="7600" dirty="0"/>
              <a:t>PINAGPALA ANG NAPARIRITO SA NGALAN NG PANGINOON</a:t>
            </a:r>
          </a:p>
          <a:p>
            <a:r>
              <a:rPr lang="en-US" sz="7600" dirty="0">
                <a:solidFill>
                  <a:srgbClr val="FFFF00"/>
                </a:solidFill>
              </a:rPr>
              <a:t>Blessed is He who comes in the name of the LORD</a:t>
            </a:r>
            <a:endParaRPr lang="en-NZ" sz="7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HOSANA,HOSANA SA KAITAASAN </a:t>
            </a:r>
          </a:p>
          <a:p>
            <a:r>
              <a:rPr lang="en-US" dirty="0" err="1">
                <a:solidFill>
                  <a:srgbClr val="FFFF00"/>
                </a:solidFill>
              </a:rPr>
              <a:t>Hosanna,Hosanna</a:t>
            </a:r>
            <a:r>
              <a:rPr lang="en-US" dirty="0">
                <a:solidFill>
                  <a:srgbClr val="FFFF00"/>
                </a:solidFill>
              </a:rPr>
              <a:t>,</a:t>
            </a:r>
          </a:p>
          <a:p>
            <a:r>
              <a:rPr lang="en-US" dirty="0">
                <a:solidFill>
                  <a:srgbClr val="FFFF00"/>
                </a:solidFill>
              </a:rPr>
              <a:t>Hosanna in the highest</a:t>
            </a:r>
            <a:endParaRPr lang="en-N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4845B-D0FE-CC6E-1CA7-B57A8769F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285CC-859D-D15E-7D39-E6C1DB03D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HOSANA,HOSANA SA KAITAASAN </a:t>
            </a:r>
          </a:p>
          <a:p>
            <a:r>
              <a:rPr lang="en-US" dirty="0" err="1">
                <a:solidFill>
                  <a:srgbClr val="FFFF00"/>
                </a:solidFill>
              </a:rPr>
              <a:t>Hosanna,Hosanna</a:t>
            </a:r>
            <a:r>
              <a:rPr lang="en-US" dirty="0">
                <a:solidFill>
                  <a:srgbClr val="FFFF00"/>
                </a:solidFill>
              </a:rPr>
              <a:t>,</a:t>
            </a:r>
          </a:p>
          <a:p>
            <a:r>
              <a:rPr lang="en-US" dirty="0">
                <a:solidFill>
                  <a:srgbClr val="FFFF00"/>
                </a:solidFill>
              </a:rPr>
              <a:t>Hosanna in the highest</a:t>
            </a:r>
            <a:endParaRPr lang="en-N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6507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32BBA-53CE-BCDA-A35E-C215E5F38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KRUS MO AT PAGKABUHAY</a:t>
            </a:r>
            <a:endParaRPr lang="en-CA" dirty="0"/>
          </a:p>
          <a:p>
            <a:r>
              <a:rPr lang="en-US" dirty="0"/>
              <a:t>KAMI’Y TINUBOS MONG TUNAY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7673496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32BBA-53CE-BCDA-A35E-C215E5F38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POONG HESUS NAMING MAHAL,  ILIGTAS MO KAMING TANAN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0593930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85372-13D8-6D13-AA8D-9C364D6C9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8B7C1-7929-AE64-3D89-29FBE57CD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POONG HESUS NAMING MAHAL,  NGAYON AT MAGPAKAILANMAN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7352909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Christ has died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Christ has risen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Christ will come again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dirty="0">
                <a:solidFill>
                  <a:srgbClr val="FFFF00"/>
                </a:solidFill>
              </a:rPr>
              <a:t>Our Father, who art in heaven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mo.</a:t>
            </a:r>
          </a:p>
          <a:p>
            <a:r>
              <a:rPr lang="en-US" b="0" dirty="0">
                <a:solidFill>
                  <a:srgbClr val="FFFF00"/>
                </a:solidFill>
              </a:rPr>
              <a:t>Hallowed be thy name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dirty="0">
                <a:solidFill>
                  <a:srgbClr val="FFFF00"/>
                </a:solidFill>
              </a:rPr>
              <a:t>Thy kingdom come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Thy will be done on earth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dirty="0">
                <a:solidFill>
                  <a:srgbClr val="FFFF00"/>
                </a:solidFill>
              </a:rPr>
              <a:t>as it is in heaven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dirty="0">
                <a:solidFill>
                  <a:srgbClr val="FFFF00"/>
                </a:solidFill>
              </a:rPr>
              <a:t>Give us this day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dirty="0">
                <a:solidFill>
                  <a:srgbClr val="FFFF00"/>
                </a:solidFill>
              </a:rPr>
              <a:t>our daily bread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dirty="0">
                <a:solidFill>
                  <a:srgbClr val="FFFF00"/>
                </a:solidFill>
              </a:rPr>
              <a:t>and forgive us our trespasses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dirty="0">
                <a:solidFill>
                  <a:srgbClr val="FFFF00"/>
                </a:solidFill>
              </a:rPr>
              <a:t>as we forgive those who trespass against us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dirty="0">
                <a:solidFill>
                  <a:srgbClr val="FFFF00"/>
                </a:solidFill>
              </a:rPr>
              <a:t>And lead us not into temptation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dirty="0">
                <a:solidFill>
                  <a:srgbClr val="FFFF00"/>
                </a:solidFill>
              </a:rPr>
              <a:t>but deliver us from evil.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FFF00"/>
                </a:solidFill>
              </a:rPr>
              <a:t>For the </a:t>
            </a:r>
            <a:r>
              <a:rPr lang="en-US" b="0" dirty="0" err="1">
                <a:solidFill>
                  <a:srgbClr val="FFFF00"/>
                </a:solidFill>
              </a:rPr>
              <a:t>the</a:t>
            </a:r>
            <a:r>
              <a:rPr lang="en-US" b="0" dirty="0">
                <a:solidFill>
                  <a:srgbClr val="FFFF00"/>
                </a:solidFill>
              </a:rPr>
              <a:t> kingdom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FFF00"/>
                </a:solidFill>
              </a:rPr>
              <a:t>The power and glory are yours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Ngayon at magpakailanman</a:t>
            </a:r>
          </a:p>
          <a:p>
            <a:r>
              <a:rPr lang="en-US" b="0" dirty="0">
                <a:solidFill>
                  <a:srgbClr val="FFFF00"/>
                </a:solidFill>
              </a:rPr>
              <a:t>Now and forever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06101C-F733-A5AA-E42C-25A54D9ED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AMEN</a:t>
            </a: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249552961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Kordero ng Diyos, na nag-aalis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Lamb of God who takes away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ng mga kasalanan ng sanlibutan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the sins of the world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28" y="514528"/>
            <a:ext cx="8322971" cy="5892711"/>
          </a:xfrm>
        </p:spPr>
        <p:txBody>
          <a:bodyPr/>
          <a:lstStyle/>
          <a:p>
            <a:r>
              <a:rPr lang="fi-FI" sz="8000" dirty="0"/>
              <a:t>Maawa ka sa amin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Have mercy on us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Kordero ng Diyos, na nag-aalis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Lamb of God who takes away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ng mga kasalanan ng sanlibutan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the sins of the world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Maawa ka sa amin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Have mercy on us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Kordero ng Diyos, na nag-aalis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Lamb of God who takes away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ng mga kasalanan ng sanlibutan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the sins of the world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8000" dirty="0"/>
              <a:t>Ipagkaloob mo sa amin ang kapayapaan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Grant us peace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dirty="0">
                <a:solidFill>
                  <a:srgbClr val="FFFF00"/>
                </a:solidFill>
              </a:rPr>
              <a:t>LORD, I am not worthy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na magpatulóy sa iyo </a:t>
            </a:r>
          </a:p>
          <a:p>
            <a:r>
              <a:rPr lang="en-US" b="0" dirty="0">
                <a:solidFill>
                  <a:srgbClr val="FFFF00"/>
                </a:solidFill>
              </a:rPr>
              <a:t>That you should enter under my roof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ngunit sa isang salita mo lamang</a:t>
            </a:r>
          </a:p>
          <a:p>
            <a:r>
              <a:rPr lang="en-US" b="0" dirty="0">
                <a:solidFill>
                  <a:srgbClr val="FFFF00"/>
                </a:solidFill>
              </a:rPr>
              <a:t>but only say the word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dirty="0">
                <a:solidFill>
                  <a:srgbClr val="FFFF00"/>
                </a:solidFill>
              </a:rPr>
              <a:t>and my soul shall be healed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93970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/>
          <a:lstStyle/>
          <a:p>
            <a:r>
              <a:rPr lang="it-IT" sz="8000" dirty="0"/>
              <a:t>[COMMUNION SONG HERE]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34970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[FINAL/RECESSIONAL SONG HERE]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338561971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a48887e415bc60cb91c945c9fbbe2135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a7a136d36e6d2bd74e87e0369f930030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C175CB-489E-431A-99D7-49710CE25693}">
  <ds:schemaRefs>
    <ds:schemaRef ds:uri="b7b8108d-8069-490d-8278-1bad0a1b1dac"/>
    <ds:schemaRef ds:uri="760e28bd-448e-47fd-8f75-55b352b0cdd9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  <ds:schemaRef ds:uri="598499a8-2fbb-4574-9d88-6e5baaae56e9"/>
    <ds:schemaRef ds:uri="4be1b7fd-891b-4780-9eff-e99613fd5d1b"/>
  </ds:schemaRefs>
</ds:datastoreItem>
</file>

<file path=customXml/itemProps2.xml><?xml version="1.0" encoding="utf-8"?>
<ds:datastoreItem xmlns:ds="http://schemas.openxmlformats.org/officeDocument/2006/customXml" ds:itemID="{D6FAF804-E136-4848-8156-CEA2BF8CAF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10392</TotalTime>
  <Words>1535</Words>
  <Application>Microsoft Macintosh PowerPoint</Application>
  <PresentationFormat>Widescreen</PresentationFormat>
  <Paragraphs>249</Paragraphs>
  <Slides>162</Slides>
  <Notes>0</Notes>
  <HiddenSlides>20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162</vt:i4>
      </vt:variant>
    </vt:vector>
  </HeadingPairs>
  <TitlesOfParts>
    <vt:vector size="171" baseType="lpstr">
      <vt:lpstr>Aptos</vt:lpstr>
      <vt:lpstr>Aptos Display</vt:lpstr>
      <vt:lpstr>Arial</vt:lpstr>
      <vt:lpstr>Calibri</vt:lpstr>
      <vt:lpstr>Calibri Light</vt:lpstr>
      <vt:lpstr>Congenial</vt:lpstr>
      <vt:lpstr>Felix Titling</vt:lpstr>
      <vt:lpstr>Office Theme</vt:lpstr>
      <vt:lpstr>1_Office Theme</vt:lpstr>
      <vt:lpstr>Template 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Pagsisisi</vt:lpstr>
      <vt:lpstr>Pagsisisi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[Enter Response here]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33</cp:revision>
  <dcterms:created xsi:type="dcterms:W3CDTF">2022-08-13T09:51:36Z</dcterms:created>
  <dcterms:modified xsi:type="dcterms:W3CDTF">2026-02-11T05:56:30Z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</Properties>
</file>