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53"/>
  </p:notesMasterIdLst>
  <p:sldIdLst>
    <p:sldId id="1212" r:id="rId3"/>
    <p:sldId id="1213" r:id="rId4"/>
    <p:sldId id="1214" r:id="rId5"/>
    <p:sldId id="865" r:id="rId6"/>
    <p:sldId id="1193" r:id="rId7"/>
    <p:sldId id="773" r:id="rId8"/>
    <p:sldId id="936" r:id="rId9"/>
    <p:sldId id="937" r:id="rId10"/>
    <p:sldId id="1335" r:id="rId11"/>
    <p:sldId id="1198" r:id="rId12"/>
    <p:sldId id="1200" r:id="rId13"/>
    <p:sldId id="1336" r:id="rId14"/>
    <p:sldId id="1201" r:id="rId15"/>
    <p:sldId id="1298" r:id="rId16"/>
    <p:sldId id="1299" r:id="rId17"/>
    <p:sldId id="1314" r:id="rId18"/>
    <p:sldId id="1300" r:id="rId19"/>
    <p:sldId id="1344" r:id="rId20"/>
    <p:sldId id="1315" r:id="rId21"/>
    <p:sldId id="1343" r:id="rId22"/>
    <p:sldId id="947" r:id="rId23"/>
    <p:sldId id="1359" r:id="rId24"/>
    <p:sldId id="1202" r:id="rId25"/>
    <p:sldId id="1317" r:id="rId26"/>
    <p:sldId id="1205" r:id="rId27"/>
    <p:sldId id="1318" r:id="rId28"/>
    <p:sldId id="1206" r:id="rId29"/>
    <p:sldId id="1319" r:id="rId30"/>
    <p:sldId id="1207" r:id="rId31"/>
    <p:sldId id="1208" r:id="rId32"/>
    <p:sldId id="1358" r:id="rId33"/>
    <p:sldId id="1210" r:id="rId34"/>
    <p:sldId id="1320" r:id="rId35"/>
    <p:sldId id="1211" r:id="rId36"/>
    <p:sldId id="1321" r:id="rId37"/>
    <p:sldId id="1209" r:id="rId38"/>
    <p:sldId id="1215" r:id="rId39"/>
    <p:sldId id="1216" r:id="rId40"/>
    <p:sldId id="1217" r:id="rId41"/>
    <p:sldId id="1218" r:id="rId42"/>
    <p:sldId id="1322" r:id="rId43"/>
    <p:sldId id="1221" r:id="rId44"/>
    <p:sldId id="1222" r:id="rId45"/>
    <p:sldId id="1223" r:id="rId46"/>
    <p:sldId id="1323" r:id="rId47"/>
    <p:sldId id="1226" r:id="rId48"/>
    <p:sldId id="1350" r:id="rId49"/>
    <p:sldId id="1313" r:id="rId50"/>
    <p:sldId id="1231" r:id="rId51"/>
    <p:sldId id="1230" r:id="rId52"/>
    <p:sldId id="1324" r:id="rId53"/>
    <p:sldId id="1233" r:id="rId54"/>
    <p:sldId id="1325" r:id="rId55"/>
    <p:sldId id="1327" r:id="rId56"/>
    <p:sldId id="1234" r:id="rId57"/>
    <p:sldId id="1266" r:id="rId58"/>
    <p:sldId id="1235" r:id="rId59"/>
    <p:sldId id="1237" r:id="rId60"/>
    <p:sldId id="1236" r:id="rId61"/>
    <p:sldId id="1328" r:id="rId62"/>
    <p:sldId id="1239" r:id="rId63"/>
    <p:sldId id="1240" r:id="rId64"/>
    <p:sldId id="1241" r:id="rId65"/>
    <p:sldId id="1242" r:id="rId66"/>
    <p:sldId id="1243" r:id="rId67"/>
    <p:sldId id="1329" r:id="rId68"/>
    <p:sldId id="1244" r:id="rId69"/>
    <p:sldId id="1330" r:id="rId70"/>
    <p:sldId id="1245" r:id="rId71"/>
    <p:sldId id="1331" r:id="rId72"/>
    <p:sldId id="1246" r:id="rId73"/>
    <p:sldId id="1332" r:id="rId74"/>
    <p:sldId id="1247" r:id="rId75"/>
    <p:sldId id="1248" r:id="rId76"/>
    <p:sldId id="1333" r:id="rId77"/>
    <p:sldId id="1249" r:id="rId78"/>
    <p:sldId id="1334" r:id="rId79"/>
    <p:sldId id="1351" r:id="rId80"/>
    <p:sldId id="1251" r:id="rId81"/>
    <p:sldId id="1252" r:id="rId82"/>
    <p:sldId id="1337" r:id="rId83"/>
    <p:sldId id="1254" r:id="rId84"/>
    <p:sldId id="1255" r:id="rId85"/>
    <p:sldId id="1256" r:id="rId86"/>
    <p:sldId id="1257" r:id="rId87"/>
    <p:sldId id="1258" r:id="rId88"/>
    <p:sldId id="1259" r:id="rId89"/>
    <p:sldId id="1260" r:id="rId90"/>
    <p:sldId id="1261" r:id="rId91"/>
    <p:sldId id="1352" r:id="rId92"/>
    <p:sldId id="1263" r:id="rId93"/>
    <p:sldId id="1264" r:id="rId94"/>
    <p:sldId id="1265" r:id="rId95"/>
    <p:sldId id="1262" r:id="rId96"/>
    <p:sldId id="1267" r:id="rId97"/>
    <p:sldId id="1268" r:id="rId98"/>
    <p:sldId id="1269" r:id="rId99"/>
    <p:sldId id="1270" r:id="rId100"/>
    <p:sldId id="1271" r:id="rId101"/>
    <p:sldId id="1272" r:id="rId102"/>
    <p:sldId id="1273" r:id="rId103"/>
    <p:sldId id="1274" r:id="rId104"/>
    <p:sldId id="1275" r:id="rId105"/>
    <p:sldId id="1276" r:id="rId106"/>
    <p:sldId id="1278" r:id="rId107"/>
    <p:sldId id="1353" r:id="rId108"/>
    <p:sldId id="1354" r:id="rId109"/>
    <p:sldId id="1355" r:id="rId110"/>
    <p:sldId id="1356" r:id="rId111"/>
    <p:sldId id="1357" r:id="rId112"/>
    <p:sldId id="1279" r:id="rId113"/>
    <p:sldId id="1280" r:id="rId114"/>
    <p:sldId id="1285" r:id="rId115"/>
    <p:sldId id="1281" r:id="rId116"/>
    <p:sldId id="1282" r:id="rId117"/>
    <p:sldId id="1283" r:id="rId118"/>
    <p:sldId id="1338" r:id="rId119"/>
    <p:sldId id="1284" r:id="rId120"/>
    <p:sldId id="1286" r:id="rId121"/>
    <p:sldId id="1287" r:id="rId122"/>
    <p:sldId id="1288" r:id="rId123"/>
    <p:sldId id="1289" r:id="rId124"/>
    <p:sldId id="1360" r:id="rId125"/>
    <p:sldId id="1290" r:id="rId126"/>
    <p:sldId id="1291" r:id="rId127"/>
    <p:sldId id="1292" r:id="rId128"/>
    <p:sldId id="1339" r:id="rId129"/>
    <p:sldId id="1293" r:id="rId130"/>
    <p:sldId id="1294" r:id="rId131"/>
    <p:sldId id="1295" r:id="rId132"/>
    <p:sldId id="1296" r:id="rId133"/>
    <p:sldId id="1340" r:id="rId134"/>
    <p:sldId id="1297" r:id="rId135"/>
    <p:sldId id="1302" r:id="rId136"/>
    <p:sldId id="1303" r:id="rId137"/>
    <p:sldId id="1304" r:id="rId138"/>
    <p:sldId id="1305" r:id="rId139"/>
    <p:sldId id="1306" r:id="rId140"/>
    <p:sldId id="1341" r:id="rId141"/>
    <p:sldId id="1342" r:id="rId142"/>
    <p:sldId id="1307" r:id="rId143"/>
    <p:sldId id="1308" r:id="rId144"/>
    <p:sldId id="1310" r:id="rId145"/>
    <p:sldId id="1311" r:id="rId146"/>
    <p:sldId id="1312" r:id="rId147"/>
    <p:sldId id="1345" r:id="rId148"/>
    <p:sldId id="1346" r:id="rId149"/>
    <p:sldId id="1349" r:id="rId150"/>
    <p:sldId id="1347" r:id="rId151"/>
    <p:sldId id="1348" r:id="rId152"/>
  </p:sldIdLst>
  <p:sldSz cx="18288000" cy="10287000"/>
  <p:notesSz cx="6858000" cy="9144000"/>
  <p:embeddedFontLst>
    <p:embeddedFont>
      <p:font typeface="Cambria" panose="02040503050406030204" pitchFamily="18" charset="0"/>
      <p:regular r:id="rId154"/>
      <p:bold r:id="rId155"/>
      <p:italic r:id="rId156"/>
      <p:boldItalic r:id="rId157"/>
    </p:embeddedFont>
    <p:embeddedFont>
      <p:font typeface="Caudex Bold Italic" panose="02040502050505090304" pitchFamily="18" charset="2"/>
      <p:bold r:id="rId158"/>
      <p:italic r:id="rId159"/>
      <p:boldItalic r:id="rId160"/>
    </p:embeddedFont>
    <p:embeddedFont>
      <p:font typeface="Cinzel Bold" pitchFamily="2" charset="77"/>
      <p:bold r:id="rId1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A29642B-9F31-4A4D-89DA-1310E16FBEB6}">
          <p14:sldIdLst>
            <p14:sldId id="1212"/>
            <p14:sldId id="1213"/>
            <p14:sldId id="1214"/>
          </p14:sldIdLst>
        </p14:section>
        <p14:section name="Before mass" id="{A5479F82-7B23-8B4E-9455-BFC139D2F9A9}">
          <p14:sldIdLst>
            <p14:sldId id="865"/>
          </p14:sldIdLst>
        </p14:section>
        <p14:section name="Entrance Song" id="{C0DE51CB-EF95-D142-AE9B-28BD2133B2A4}">
          <p14:sldIdLst>
            <p14:sldId id="1193"/>
            <p14:sldId id="773"/>
          </p14:sldIdLst>
        </p14:section>
        <p14:section name="I Confess - The Confiteor" id="{6C2435E0-EE02-7C41-A260-1EBAAF35F8BA}">
          <p14:sldIdLst>
            <p14:sldId id="936"/>
            <p14:sldId id="937"/>
            <p14:sldId id="1335"/>
            <p14:sldId id="1198"/>
            <p14:sldId id="1200"/>
            <p14:sldId id="1336"/>
            <p14:sldId id="1201"/>
          </p14:sldIdLst>
        </p14:section>
        <p14:section name="Kyrie" id="{0654D367-9A36-BF4F-81AC-78A7FAE28AE7}">
          <p14:sldIdLst>
            <p14:sldId id="1298"/>
            <p14:sldId id="1299"/>
            <p14:sldId id="1314"/>
            <p14:sldId id="1300"/>
            <p14:sldId id="1344"/>
            <p14:sldId id="1315"/>
            <p14:sldId id="1343"/>
          </p14:sldIdLst>
        </p14:section>
        <p14:section name="Gloria / Papuri sa Diyos" id="{79BF2B74-0333-C24F-B4D3-8AB09A1BABB0}">
          <p14:sldIdLst>
            <p14:sldId id="947"/>
            <p14:sldId id="1359"/>
            <p14:sldId id="1202"/>
            <p14:sldId id="1317"/>
            <p14:sldId id="1205"/>
            <p14:sldId id="1318"/>
            <p14:sldId id="1206"/>
            <p14:sldId id="1319"/>
            <p14:sldId id="1207"/>
            <p14:sldId id="1208"/>
            <p14:sldId id="1358"/>
            <p14:sldId id="1210"/>
            <p14:sldId id="1320"/>
            <p14:sldId id="1211"/>
            <p14:sldId id="1321"/>
            <p14:sldId id="1209"/>
            <p14:sldId id="1215"/>
            <p14:sldId id="1216"/>
            <p14:sldId id="1217"/>
            <p14:sldId id="1218"/>
            <p14:sldId id="1322"/>
            <p14:sldId id="1221"/>
            <p14:sldId id="1222"/>
            <p14:sldId id="1223"/>
            <p14:sldId id="1323"/>
          </p14:sldIdLst>
        </p14:section>
        <p14:section name="Liturgy of the Word" id="{DC4350DF-21ED-2B49-8C31-C30F54AFF305}">
          <p14:sldIdLst>
            <p14:sldId id="1226"/>
            <p14:sldId id="1350"/>
            <p14:sldId id="1313"/>
            <p14:sldId id="1231"/>
            <p14:sldId id="1230"/>
            <p14:sldId id="1324"/>
            <p14:sldId id="1233"/>
            <p14:sldId id="1325"/>
            <p14:sldId id="1327"/>
            <p14:sldId id="1234"/>
            <p14:sldId id="1266"/>
            <p14:sldId id="1235"/>
            <p14:sldId id="1237"/>
            <p14:sldId id="1236"/>
            <p14:sldId id="1328"/>
            <p14:sldId id="1239"/>
          </p14:sldIdLst>
        </p14:section>
        <p14:section name="Creed - Apostles" id="{B253C7A8-83F0-B646-8667-6E0764B7DF53}">
          <p14:sldIdLst>
            <p14:sldId id="1240"/>
            <p14:sldId id="1241"/>
            <p14:sldId id="1242"/>
            <p14:sldId id="1243"/>
            <p14:sldId id="1329"/>
            <p14:sldId id="1244"/>
            <p14:sldId id="1330"/>
            <p14:sldId id="1245"/>
            <p14:sldId id="1331"/>
            <p14:sldId id="1246"/>
            <p14:sldId id="1332"/>
            <p14:sldId id="1247"/>
            <p14:sldId id="1248"/>
            <p14:sldId id="1333"/>
            <p14:sldId id="1249"/>
            <p14:sldId id="1334"/>
            <p14:sldId id="1351"/>
            <p14:sldId id="1251"/>
          </p14:sldIdLst>
        </p14:section>
        <p14:section name="Prayers of the Faithful" id="{324712F5-5F97-9E46-9213-A8F0B3BE6C1B}">
          <p14:sldIdLst>
            <p14:sldId id="1252"/>
            <p14:sldId id="1337"/>
            <p14:sldId id="1254"/>
            <p14:sldId id="1255"/>
            <p14:sldId id="1256"/>
            <p14:sldId id="1257"/>
            <p14:sldId id="1258"/>
            <p14:sldId id="1259"/>
          </p14:sldIdLst>
        </p14:section>
        <p14:section name="Offertory" id="{55851B78-690B-974B-B73E-53EE0A0652BF}">
          <p14:sldIdLst>
            <p14:sldId id="1260"/>
            <p14:sldId id="1261"/>
            <p14:sldId id="1352"/>
            <p14:sldId id="1263"/>
            <p14:sldId id="1264"/>
            <p14:sldId id="1265"/>
            <p14:sldId id="1262"/>
            <p14:sldId id="1267"/>
            <p14:sldId id="1268"/>
            <p14:sldId id="1269"/>
            <p14:sldId id="1270"/>
            <p14:sldId id="1271"/>
          </p14:sldIdLst>
        </p14:section>
        <p14:section name="Liturgy of the Eucharist" id="{DE04A55C-81A0-854E-B81C-4D3A0B6C9416}">
          <p14:sldIdLst>
            <p14:sldId id="1272"/>
          </p14:sldIdLst>
        </p14:section>
        <p14:section name="Sanctus Option 1" id="{C5956D11-89B2-8043-B6C1-EAD1DF4A8D27}">
          <p14:sldIdLst>
            <p14:sldId id="1273"/>
            <p14:sldId id="1274"/>
            <p14:sldId id="1275"/>
            <p14:sldId id="1276"/>
            <p14:sldId id="1278"/>
          </p14:sldIdLst>
        </p14:section>
        <p14:section name="Sanctus Option 2" id="{1F59FBF1-068C-B14D-A5DA-B5FED5D656DE}">
          <p14:sldIdLst>
            <p14:sldId id="1353"/>
            <p14:sldId id="1354"/>
            <p14:sldId id="1355"/>
            <p14:sldId id="1356"/>
            <p14:sldId id="1357"/>
          </p14:sldIdLst>
        </p14:section>
        <p14:section name="Acclamation Option A" id="{5D4CF3FD-C745-2542-9137-D63053353DA1}">
          <p14:sldIdLst>
            <p14:sldId id="1279"/>
            <p14:sldId id="1280"/>
            <p14:sldId id="1285"/>
            <p14:sldId id="1281"/>
          </p14:sldIdLst>
        </p14:section>
        <p14:section name="Acclamation Option B" id="{71F9BF82-1328-AE40-85BB-0829E755A28E}">
          <p14:sldIdLst>
            <p14:sldId id="1282"/>
            <p14:sldId id="1283"/>
            <p14:sldId id="1338"/>
            <p14:sldId id="1284"/>
          </p14:sldIdLst>
        </p14:section>
        <p14:section name="Acclamation option C" id="{CB790C65-8380-BA48-A4BB-E36E9E47C371}">
          <p14:sldIdLst>
            <p14:sldId id="1286"/>
            <p14:sldId id="1287"/>
            <p14:sldId id="1288"/>
            <p14:sldId id="1289"/>
          </p14:sldIdLst>
        </p14:section>
        <p14:section name="Pater Noster - Ama Namin" id="{22CA9355-4AD4-434E-A3FA-B3C6B28132BC}">
          <p14:sldIdLst>
            <p14:sldId id="1360"/>
            <p14:sldId id="1290"/>
            <p14:sldId id="1291"/>
            <p14:sldId id="1292"/>
            <p14:sldId id="1339"/>
            <p14:sldId id="1293"/>
            <p14:sldId id="1294"/>
            <p14:sldId id="1295"/>
            <p14:sldId id="1296"/>
            <p14:sldId id="1340"/>
            <p14:sldId id="1297"/>
            <p14:sldId id="1302"/>
            <p14:sldId id="1303"/>
            <p14:sldId id="1304"/>
            <p14:sldId id="1305"/>
            <p14:sldId id="1306"/>
            <p14:sldId id="1341"/>
            <p14:sldId id="1342"/>
            <p14:sldId id="1307"/>
            <p14:sldId id="1308"/>
            <p14:sldId id="1310"/>
            <p14:sldId id="1311"/>
            <p14:sldId id="1312"/>
          </p14:sldIdLst>
        </p14:section>
        <p14:section name="Communion" id="{3CAC615F-F635-B04C-88C1-06B302822ED6}">
          <p14:sldIdLst>
            <p14:sldId id="1345"/>
            <p14:sldId id="1346"/>
          </p14:sldIdLst>
        </p14:section>
        <p14:section name="Notices and Announcements" id="{8FEB743E-F38B-D64D-83EC-32E5A2A2A0FC}">
          <p14:sldIdLst>
            <p14:sldId id="1349"/>
          </p14:sldIdLst>
        </p14:section>
        <p14:section name="Recessional Song" id="{20C07870-FE70-4C46-B03F-F2BC7A7A9A05}">
          <p14:sldIdLst>
            <p14:sldId id="1347"/>
            <p14:sldId id="134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CD5B"/>
    <a:srgbClr val="FFE4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3618" autoAdjust="0"/>
    <p:restoredTop sz="94656" autoAdjust="0"/>
  </p:normalViewPr>
  <p:slideViewPr>
    <p:cSldViewPr>
      <p:cViewPr varScale="1">
        <p:scale>
          <a:sx n="71" d="100"/>
          <a:sy n="71" d="100"/>
        </p:scale>
        <p:origin x="39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font" Target="fonts/font6.fntdata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font" Target="fonts/font7.fntdata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6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slide" Target="slides/slide149.xml"/><Relationship Id="rId156" Type="http://schemas.openxmlformats.org/officeDocument/2006/relationships/font" Target="fonts/font3.fntdata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font" Target="fonts/font4.fntdata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viewProps" Target="viewProps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font" Target="fonts/font5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font" Target="fonts/font1.fntdata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tableStyles" Target="tableStyles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4DD86A-1B65-437E-BAE0-42D601C15059}" type="datetimeFigureOut">
              <a:rPr lang="en-PH" smtClean="0"/>
              <a:t>9/11/26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8AEC2-4D1D-4C61-A77F-B372184B1287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69734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8AEC2-4D1D-4C61-A77F-B372184B1287}" type="slidenum">
              <a:rPr lang="en-PH" smtClean="0"/>
              <a:t>7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6976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8AEC2-4D1D-4C61-A77F-B372184B1287}" type="slidenum">
              <a:rPr lang="en-PH" smtClean="0"/>
              <a:t>62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21903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8AEC2-4D1D-4C61-A77F-B372184B1287}" type="slidenum">
              <a:rPr lang="en-PH" smtClean="0"/>
              <a:t>124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44118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55B92-386B-9744-BE49-22FD8494DD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BBCD21-2DC1-68E5-DEF2-26FCC64721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201B63-DE3D-533E-6F7C-07B282E5C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03B6-ED78-564C-B7A7-0057BB523E51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6ABD2-03C6-08A6-A428-19F9F6AE5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6E3C0-363B-2859-6617-B797FF67B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9688-D00B-AD42-A305-9448FDA1D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7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79D55-C6CC-21F2-37E8-DF44FE7DF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894F7-BE52-3337-79C8-2C372DE23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575A3-906A-11C4-DB13-34E9F3DF4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03B6-ED78-564C-B7A7-0057BB523E51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377EE-434C-5E5A-FA84-D09643101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2E735-591E-C465-CEB5-A8272A73D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9688-D00B-AD42-A305-9448FDA1D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7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F635D-B858-8FAB-1311-2A1A25212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42C20-DC5E-3570-5754-9D5B5F28D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1E5E3-11F2-D600-29B3-CAFB1C297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03B6-ED78-564C-B7A7-0057BB523E51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FAA81-2E4F-2D25-3536-02F56BADF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3D04F-06A9-D9D1-F78F-88E376117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9688-D00B-AD42-A305-9448FDA1D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40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793D5-0A1B-AF98-04D6-4C4B57D38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1F979-7D6B-E6BB-5263-2980FA68EE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81BAE4-7C81-36E9-32FF-589206A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476CD4-1895-5EAB-369D-F58B7E375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03B6-ED78-564C-B7A7-0057BB523E51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E23FCC-F680-78DD-C9D2-CCD06624C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71CB5-70FA-1D3A-82B9-6F6387CA1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9688-D00B-AD42-A305-9448FDA1D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7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B6CB6-6020-B204-6289-C348F391C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F331D3-CF06-046D-2E68-94215014D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7FA9F-D171-EC37-FF00-3D8C5752B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27A45B-D862-0C6D-D285-3BC1A7892B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949898-6CDE-756A-227D-2784F1471E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40B913-5DCA-07F9-19AB-AA65BECAA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03B6-ED78-564C-B7A7-0057BB523E51}" type="datetimeFigureOut">
              <a:rPr lang="en-US" smtClean="0"/>
              <a:t>9/11/26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CDA539-6207-41E1-F49C-88BDDCFA9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6BF9DE-574E-E1F1-54EA-F13246D9E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9688-D00B-AD42-A305-9448FDA1D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093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73774-FB73-1B7A-E7D0-219F2F0D4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8EF229-3E51-2359-D7AE-032E51164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03B6-ED78-564C-B7A7-0057BB523E51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CE84C4-060A-B30B-13A8-4D75A10F4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4B9620-C88E-2398-9C04-E71FAFFB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9688-D00B-AD42-A305-9448FDA1D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737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6BE124-75C8-9F3D-6249-95E5AE619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03B6-ED78-564C-B7A7-0057BB523E51}" type="datetimeFigureOut">
              <a:rPr lang="en-US" smtClean="0"/>
              <a:t>9/11/26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338573-D03A-B52C-6AF4-3D1CE6552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5FF8A9-E9B6-8C7F-5117-D8E468C6E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9688-D00B-AD42-A305-9448FDA1D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10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82D06-48FD-8E35-4E79-D952B5C33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8FF65-4A78-29EF-2ECC-2E24AD5E1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0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DBD67-ED78-3905-B216-DEE3AFFC4A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5B1B00-CB5B-C3F2-FE08-B0B472FB5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03B6-ED78-564C-B7A7-0057BB523E51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70E022-F313-4C55-BD11-EF1794478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146D06-C22C-3923-FC9C-D484B330C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9688-D00B-AD42-A305-9448FDA1D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23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0FECC-F663-6C91-79E0-8911386D2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3124CB-30E8-01DD-8BD7-F1E2B7ECF6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04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46B15-8AF0-9C2E-832D-563FF3856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686636-3FB2-B4F7-F713-667693BE9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03B6-ED78-564C-B7A7-0057BB523E51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342A34-22C1-3A85-3E16-AE05F0BC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0A04D0-4FBB-97CA-01BE-B04497AA5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9688-D00B-AD42-A305-9448FDA1D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013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93977-0648-2246-E137-0D3CDA343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29446D-0DAB-B2A1-E920-9357CCC0DC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581C7-C8E1-DE39-314B-8A65C51C9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03B6-ED78-564C-B7A7-0057BB523E51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41792-12E3-473D-68B9-60F98F343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DE95B-5197-22F4-9BD3-3BA4E877B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9688-D00B-AD42-A305-9448FDA1D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83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E604B2-A879-D238-0797-61DA75A30D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85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DD4258-7E00-0AB0-7E1F-99CDC6A8C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77650" cy="87185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1C497C-A478-9BFF-854E-6943DABF9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B03B6-ED78-564C-B7A7-0057BB523E51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5ADA4-6E97-D468-CA8A-07EED2616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F9702-46CD-AC65-96FD-A8538BBBB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E9688-D00B-AD42-A305-9448FDA1D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38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  <p:sldLayoutId id="2147483651" r:id="rId3"/>
    <p:sldLayoutId id="2147483653" r:id="rId4"/>
    <p:sldLayoutId id="2147483652" r:id="rId5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744046-B5BE-7A6F-96F2-E5F61D73F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195394-A624-F581-548B-65E692F0E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49B0B-5686-A2B6-21BF-3D2CE27C77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4B03B6-ED78-564C-B7A7-0057BB523E51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7B6CC-464A-32E3-BB82-16D25CE4E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924BD-98C1-F623-020B-8033430405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6E9688-D00B-AD42-A305-9448FDA1D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97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3">
            <a:extLst>
              <a:ext uri="{FF2B5EF4-FFF2-40B4-BE49-F238E27FC236}">
                <a16:creationId xmlns:a16="http://schemas.microsoft.com/office/drawing/2014/main" id="{7198EBFA-EEE7-F964-A78C-C2ACAEE9B29D}"/>
              </a:ext>
            </a:extLst>
          </p:cNvPr>
          <p:cNvSpPr txBox="1"/>
          <p:nvPr/>
        </p:nvSpPr>
        <p:spPr>
          <a:xfrm>
            <a:off x="638173" y="2079427"/>
            <a:ext cx="17011650" cy="9541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4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Please email this finished template </a:t>
            </a:r>
            <a:r>
              <a:rPr lang="en-US" sz="54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to </a:t>
            </a:r>
            <a:r>
              <a:rPr lang="en-US" sz="6000" b="1" i="1" dirty="0" err="1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technology.AV@acfc-catholic.org.nz</a:t>
            </a:r>
            <a:r>
              <a:rPr lang="en-US" sz="6000" b="1" i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4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 least two days before your scheduled day. This is to make sure that there is a backup of your PowerPoint.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4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You are to bring your own laptop to connect to the screens. But this must have an HDMI out connection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4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Please make sure that you update the readings and the prayer of the faithful responses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4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PLEASE DO NOT CHANGE THE ORDINARIES THAT HAS BEEN INCLUDED IN THIS PPT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sz="48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sz="40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sz="4000" b="1" i="1" dirty="0" err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87D787C0-12D7-114A-77B5-0419652BD599}"/>
              </a:ext>
            </a:extLst>
          </p:cNvPr>
          <p:cNvSpPr/>
          <p:nvPr/>
        </p:nvSpPr>
        <p:spPr>
          <a:xfrm>
            <a:off x="914397" y="647700"/>
            <a:ext cx="16459202" cy="1295400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rgbClr val="EBCD5B">
                  <a:alpha val="0"/>
                </a:srgbClr>
              </a:gs>
              <a:gs pos="54000">
                <a:srgbClr val="EBCD5B">
                  <a:alpha val="33187"/>
                </a:srgb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B30C9E14-3434-28CF-3468-3341F3AA2531}"/>
              </a:ext>
            </a:extLst>
          </p:cNvPr>
          <p:cNvSpPr txBox="1"/>
          <p:nvPr/>
        </p:nvSpPr>
        <p:spPr>
          <a:xfrm>
            <a:off x="1028698" y="1104900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chemeClr val="bg1"/>
                </a:solidFill>
                <a:latin typeface="Cinzel Bold"/>
                <a:ea typeface="Cinzel Bold"/>
                <a:cs typeface="Cinzel Bold"/>
                <a:sym typeface="Cinzel Bold"/>
              </a:rPr>
              <a:t>TEMPLATE INSTRUCTIONS</a:t>
            </a:r>
          </a:p>
        </p:txBody>
      </p:sp>
    </p:spTree>
    <p:extLst>
      <p:ext uri="{BB962C8B-B14F-4D97-AF65-F5344CB8AC3E}">
        <p14:creationId xmlns:p14="http://schemas.microsoft.com/office/powerpoint/2010/main" val="335604198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02D0A-E5CD-EA34-37D8-8A6763F97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3">
            <a:extLst>
              <a:ext uri="{FF2B5EF4-FFF2-40B4-BE49-F238E27FC236}">
                <a16:creationId xmlns:a16="http://schemas.microsoft.com/office/drawing/2014/main" id="{1904EFF6-BDF5-38B5-24E3-16173DD9882C}"/>
              </a:ext>
            </a:extLst>
          </p:cNvPr>
          <p:cNvSpPr txBox="1"/>
          <p:nvPr/>
        </p:nvSpPr>
        <p:spPr>
          <a:xfrm>
            <a:off x="638173" y="2434698"/>
            <a:ext cx="17011650" cy="5909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48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YOU ARE NOT PERMITTED TO ADD ANY PHOTOS IN THIS TEMPLATE UNLESS PERMITTED BY TECHNOLOGY TEAM DUE TO COPYRIGHT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48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BRINGING USB TO THE TECH BOOTH ON THE DAY OF YOUR SERVICE IS NOT ALLOWED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sz="4800" b="1" i="1" dirty="0">
              <a:solidFill>
                <a:schemeClr val="bg1"/>
              </a:solidFill>
              <a:latin typeface="Caudex Bold Italic" panose="02040502050505090304" pitchFamily="18" charset="2"/>
              <a:ea typeface="Caudex Bold Italics"/>
              <a:cs typeface="Caudex Bold Italics"/>
              <a:sym typeface="Caudex Bold Italics"/>
            </a:endParaRPr>
          </a:p>
          <a:p>
            <a:endParaRPr lang="en-US" sz="4800" b="1" i="1" dirty="0">
              <a:solidFill>
                <a:schemeClr val="bg1"/>
              </a:solidFill>
              <a:latin typeface="Caudex Bold Italic" panose="02040502050505090304" pitchFamily="18" charset="2"/>
              <a:ea typeface="Caudex Bold Italics"/>
              <a:cs typeface="Caudex Bold Italics"/>
              <a:sym typeface="Caudex Bold Italics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sz="4800" b="1" i="1" dirty="0">
              <a:solidFill>
                <a:schemeClr val="bg1"/>
              </a:solidFill>
              <a:latin typeface="Caudex Bold Italic" panose="02040502050505090304" pitchFamily="18" charset="2"/>
              <a:ea typeface="Caudex Bold Italics"/>
              <a:cs typeface="Caudex Bold Italics"/>
              <a:sym typeface="Caudex Bold Italics"/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74D4AC1C-BABD-57F5-9403-C18CD1BADF1B}"/>
              </a:ext>
            </a:extLst>
          </p:cNvPr>
          <p:cNvSpPr/>
          <p:nvPr/>
        </p:nvSpPr>
        <p:spPr>
          <a:xfrm>
            <a:off x="914397" y="647700"/>
            <a:ext cx="16459202" cy="1295400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rgbClr val="EBCD5B">
                  <a:alpha val="0"/>
                </a:srgbClr>
              </a:gs>
              <a:gs pos="54000">
                <a:srgbClr val="EBCD5B">
                  <a:alpha val="33187"/>
                </a:srgb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CEE96C37-C5A1-DD55-EFA5-111AFA71205E}"/>
              </a:ext>
            </a:extLst>
          </p:cNvPr>
          <p:cNvSpPr txBox="1"/>
          <p:nvPr/>
        </p:nvSpPr>
        <p:spPr>
          <a:xfrm>
            <a:off x="1028700" y="1104900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chemeClr val="bg1"/>
                </a:solidFill>
                <a:latin typeface="Cinzel Bold"/>
                <a:ea typeface="Cinzel Bold"/>
                <a:cs typeface="Cinzel Bold"/>
                <a:sym typeface="Cinzel Bold"/>
              </a:rPr>
              <a:t>TEMPLATE INSTRUCTIONS</a:t>
            </a:r>
          </a:p>
        </p:txBody>
      </p:sp>
    </p:spTree>
    <p:extLst>
      <p:ext uri="{BB962C8B-B14F-4D97-AF65-F5344CB8AC3E}">
        <p14:creationId xmlns:p14="http://schemas.microsoft.com/office/powerpoint/2010/main" val="47701699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20D06-3096-40A2-B0ED-D5053A297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3">
            <a:extLst>
              <a:ext uri="{FF2B5EF4-FFF2-40B4-BE49-F238E27FC236}">
                <a16:creationId xmlns:a16="http://schemas.microsoft.com/office/drawing/2014/main" id="{D7F486B7-EF0C-D190-CCE2-8E3765A766D1}"/>
              </a:ext>
            </a:extLst>
          </p:cNvPr>
          <p:cNvSpPr txBox="1"/>
          <p:nvPr/>
        </p:nvSpPr>
        <p:spPr>
          <a:xfrm>
            <a:off x="638173" y="2434698"/>
            <a:ext cx="17011650" cy="8863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48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Please make sure that you use the same size and style of how this template is created.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48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If you are going to copy from a website, or other resources, please do paste the song lyrics as text only, or use destination theme options.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48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Do not have more than three lines on this template per slide. If it goes over, please cut and paste the hanging content to a new slide and continue. For example, see the how Gloria Spoken is done.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sz="4800" b="1" i="1" dirty="0">
              <a:solidFill>
                <a:schemeClr val="bg1"/>
              </a:solidFill>
              <a:latin typeface="Caudex Bold Italic" panose="02040502050505090304" pitchFamily="18" charset="2"/>
              <a:ea typeface="Caudex Bold Italics"/>
              <a:cs typeface="Caudex Bold Italics"/>
              <a:sym typeface="Caudex Bold Italics"/>
            </a:endParaRPr>
          </a:p>
          <a:p>
            <a:endParaRPr lang="en-US" sz="4800" b="1" i="1" dirty="0">
              <a:solidFill>
                <a:schemeClr val="bg1"/>
              </a:solidFill>
              <a:latin typeface="Caudex Bold Italic" panose="02040502050505090304" pitchFamily="18" charset="2"/>
              <a:ea typeface="Caudex Bold Italics"/>
              <a:cs typeface="Caudex Bold Italics"/>
              <a:sym typeface="Caudex Bold Italics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sz="4800" b="1" i="1" dirty="0">
              <a:solidFill>
                <a:schemeClr val="bg1"/>
              </a:solidFill>
              <a:latin typeface="Caudex Bold Italic" panose="02040502050505090304" pitchFamily="18" charset="2"/>
              <a:ea typeface="Caudex Bold Italics"/>
              <a:cs typeface="Caudex Bold Italics"/>
              <a:sym typeface="Caudex Bold Italics"/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637DA27E-1DDB-1220-514D-85E3A7B7B27D}"/>
              </a:ext>
            </a:extLst>
          </p:cNvPr>
          <p:cNvSpPr/>
          <p:nvPr/>
        </p:nvSpPr>
        <p:spPr>
          <a:xfrm>
            <a:off x="914397" y="647700"/>
            <a:ext cx="16459202" cy="1295400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rgbClr val="EBCD5B">
                  <a:alpha val="0"/>
                </a:srgbClr>
              </a:gs>
              <a:gs pos="54000">
                <a:srgbClr val="EBCD5B">
                  <a:alpha val="33187"/>
                </a:srgb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9B84BA6B-768F-AE74-BAAF-3BABECDD029F}"/>
              </a:ext>
            </a:extLst>
          </p:cNvPr>
          <p:cNvSpPr txBox="1"/>
          <p:nvPr/>
        </p:nvSpPr>
        <p:spPr>
          <a:xfrm>
            <a:off x="1028700" y="1104900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chemeClr val="bg1"/>
                </a:solidFill>
                <a:latin typeface="Cinzel Bold"/>
                <a:ea typeface="Cinzel Bold"/>
                <a:cs typeface="Cinzel Bold"/>
                <a:sym typeface="Cinzel Bold"/>
              </a:rPr>
              <a:t>TEMPLATE INSTRUCTIONS</a:t>
            </a:r>
          </a:p>
        </p:txBody>
      </p:sp>
    </p:spTree>
    <p:extLst>
      <p:ext uri="{BB962C8B-B14F-4D97-AF65-F5344CB8AC3E}">
        <p14:creationId xmlns:p14="http://schemas.microsoft.com/office/powerpoint/2010/main" val="262113625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8C654-8694-C965-65B7-9021D9B65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200196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90E6420F-B84C-E52D-D586-0EEAC93ECAEA}"/>
              </a:ext>
            </a:extLst>
          </p:cNvPr>
          <p:cNvSpPr/>
          <p:nvPr/>
        </p:nvSpPr>
        <p:spPr>
          <a:xfrm>
            <a:off x="1600199" y="877821"/>
            <a:ext cx="15087597" cy="1446279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4000">
                <a:schemeClr val="tx1">
                  <a:alpha val="9000"/>
                </a:scheme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A6D5BFE1-7829-F5E9-BF2E-63C475576B53}"/>
              </a:ext>
            </a:extLst>
          </p:cNvPr>
          <p:cNvSpPr txBox="1"/>
          <p:nvPr/>
        </p:nvSpPr>
        <p:spPr>
          <a:xfrm>
            <a:off x="1028700" y="1372444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rgbClr val="000000"/>
                </a:solidFill>
                <a:latin typeface="Cinzel Bold"/>
                <a:ea typeface="Cinzel Bold"/>
                <a:cs typeface="Cinzel Bold"/>
                <a:sym typeface="Cinzel Bold"/>
              </a:rPr>
              <a:t>[SONG TITLE HERE]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979859E1-8845-26A1-B3F9-A716251314CA}"/>
              </a:ext>
            </a:extLst>
          </p:cNvPr>
          <p:cNvSpPr txBox="1"/>
          <p:nvPr/>
        </p:nvSpPr>
        <p:spPr>
          <a:xfrm>
            <a:off x="819148" y="4457700"/>
            <a:ext cx="16649700" cy="2898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10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[ENTRANCE SONG LYRICS HERE]</a:t>
            </a:r>
          </a:p>
        </p:txBody>
      </p:sp>
    </p:spTree>
    <p:extLst>
      <p:ext uri="{BB962C8B-B14F-4D97-AF65-F5344CB8AC3E}">
        <p14:creationId xmlns:p14="http://schemas.microsoft.com/office/powerpoint/2010/main" val="328731303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>
            <a:extLst>
              <a:ext uri="{FF2B5EF4-FFF2-40B4-BE49-F238E27FC236}">
                <a16:creationId xmlns:a16="http://schemas.microsoft.com/office/drawing/2014/main" id="{323CD949-7B1B-A5E0-FE2B-0E0F91DF1D43}"/>
              </a:ext>
            </a:extLst>
          </p:cNvPr>
          <p:cNvSpPr/>
          <p:nvPr/>
        </p:nvSpPr>
        <p:spPr>
          <a:xfrm>
            <a:off x="2514597" y="1028700"/>
            <a:ext cx="13258799" cy="1295400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rgbClr val="EBCD5B">
                  <a:alpha val="0"/>
                </a:srgbClr>
              </a:gs>
              <a:gs pos="54000">
                <a:srgbClr val="EBCD5B">
                  <a:alpha val="33187"/>
                </a:srgb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19146" y="3543300"/>
            <a:ext cx="16649700" cy="4581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Inaamin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ko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makapangyarihang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1451010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chemeClr val="bg1"/>
                </a:solidFill>
                <a:latin typeface="Cinzel Bold"/>
                <a:ea typeface="Cinzel Bold"/>
                <a:cs typeface="Cinzel Bold"/>
                <a:sym typeface="Cinzel Bold"/>
              </a:rPr>
              <a:t>THE CONFITEOR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1877-09E5-B273-3AFE-104B69D9E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0450A1B5-641B-B8E3-6630-180D972E52C1}"/>
              </a:ext>
            </a:extLst>
          </p:cNvPr>
          <p:cNvSpPr txBox="1"/>
          <p:nvPr/>
        </p:nvSpPr>
        <p:spPr>
          <a:xfrm>
            <a:off x="1028700" y="3695700"/>
            <a:ext cx="16230600" cy="4369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inyo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mga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kapatid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lubha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akong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nagkasala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70577D63-7C24-9808-131B-174059C39CD7}"/>
              </a:ext>
            </a:extLst>
          </p:cNvPr>
          <p:cNvSpPr/>
          <p:nvPr/>
        </p:nvSpPr>
        <p:spPr>
          <a:xfrm>
            <a:off x="2514597" y="1028700"/>
            <a:ext cx="13258799" cy="1295400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rgbClr val="EBCD5B">
                  <a:alpha val="0"/>
                </a:srgbClr>
              </a:gs>
              <a:gs pos="54000">
                <a:srgbClr val="EBCD5B">
                  <a:alpha val="33187"/>
                </a:srgb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63F53D17-A1C7-9339-1A55-3F28610E7DB4}"/>
              </a:ext>
            </a:extLst>
          </p:cNvPr>
          <p:cNvSpPr txBox="1"/>
          <p:nvPr/>
        </p:nvSpPr>
        <p:spPr>
          <a:xfrm>
            <a:off x="1028700" y="1451010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chemeClr val="bg1"/>
                </a:solidFill>
                <a:latin typeface="Cinzel Bold"/>
                <a:ea typeface="Cinzel Bold"/>
                <a:cs typeface="Cinzel Bold"/>
                <a:sym typeface="Cinzel Bold"/>
              </a:rPr>
              <a:t>THE CONFITEOR</a:t>
            </a:r>
          </a:p>
        </p:txBody>
      </p:sp>
    </p:spTree>
    <p:extLst>
      <p:ext uri="{BB962C8B-B14F-4D97-AF65-F5344CB8AC3E}">
        <p14:creationId xmlns:p14="http://schemas.microsoft.com/office/powerpoint/2010/main" val="191122383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9886D-DCA7-ED02-BC78-4692F5C3A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D80464F6-D6C3-D9F5-0859-24D36DE5D129}"/>
              </a:ext>
            </a:extLst>
          </p:cNvPr>
          <p:cNvSpPr txBox="1"/>
          <p:nvPr/>
        </p:nvSpPr>
        <p:spPr>
          <a:xfrm>
            <a:off x="666746" y="4259118"/>
            <a:ext cx="16954500" cy="4369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isip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salita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gawa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aking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pagkukulang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92E7542-FC67-8240-52D9-D18D30FAE406}"/>
              </a:ext>
            </a:extLst>
          </p:cNvPr>
          <p:cNvSpPr txBox="1"/>
          <p:nvPr/>
        </p:nvSpPr>
        <p:spPr>
          <a:xfrm>
            <a:off x="1028700" y="3080568"/>
            <a:ext cx="16230600" cy="762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8000" b="1" i="1" dirty="0">
                <a:solidFill>
                  <a:srgbClr val="FFFF00"/>
                </a:solidFill>
                <a:latin typeface="Cambria" panose="02040503050406030204" pitchFamily="18" charset="0"/>
                <a:ea typeface="Cinzel Bold"/>
                <a:cs typeface="Cinzel Bold"/>
                <a:sym typeface="Cinzel Bold"/>
              </a:rPr>
              <a:t>(ang lahat ay </a:t>
            </a:r>
            <a:r>
              <a:rPr lang="en-US" sz="8000" b="1" i="1" dirty="0" err="1">
                <a:solidFill>
                  <a:srgbClr val="FFFF00"/>
                </a:solidFill>
                <a:latin typeface="Cambria" panose="02040503050406030204" pitchFamily="18" charset="0"/>
                <a:ea typeface="Cinzel Bold"/>
                <a:cs typeface="Cinzel Bold"/>
                <a:sym typeface="Cinzel Bold"/>
              </a:rPr>
              <a:t>dadagok</a:t>
            </a:r>
            <a:r>
              <a:rPr lang="en-US" sz="8000" b="1" i="1" dirty="0">
                <a:solidFill>
                  <a:srgbClr val="FFFF00"/>
                </a:solidFill>
                <a:latin typeface="Cambria" panose="02040503050406030204" pitchFamily="18" charset="0"/>
                <a:ea typeface="Cinzel Bold"/>
                <a:cs typeface="Cinzel Bold"/>
                <a:sym typeface="Cinzel Bold"/>
              </a:rPr>
              <a:t> </a:t>
            </a:r>
            <a:r>
              <a:rPr lang="en-US" sz="8000" b="1" i="1" dirty="0" err="1">
                <a:solidFill>
                  <a:srgbClr val="FFFF00"/>
                </a:solidFill>
                <a:latin typeface="Cambria" panose="02040503050406030204" pitchFamily="18" charset="0"/>
                <a:ea typeface="Cinzel Bold"/>
                <a:cs typeface="Cinzel Bold"/>
                <a:sym typeface="Cinzel Bold"/>
              </a:rPr>
              <a:t>sa</a:t>
            </a:r>
            <a:r>
              <a:rPr lang="en-US" sz="8000" b="1" i="1" dirty="0">
                <a:solidFill>
                  <a:srgbClr val="FFFF00"/>
                </a:solidFill>
                <a:latin typeface="Cambria" panose="02040503050406030204" pitchFamily="18" charset="0"/>
                <a:ea typeface="Cinzel Bold"/>
                <a:cs typeface="Cinzel Bold"/>
                <a:sym typeface="Cinzel Bold"/>
              </a:rPr>
              <a:t> </a:t>
            </a:r>
            <a:r>
              <a:rPr lang="en-US" sz="8000" b="1" i="1" dirty="0" err="1">
                <a:solidFill>
                  <a:srgbClr val="FFFF00"/>
                </a:solidFill>
                <a:latin typeface="Cambria" panose="02040503050406030204" pitchFamily="18" charset="0"/>
                <a:ea typeface="Cinzel Bold"/>
                <a:cs typeface="Cinzel Bold"/>
                <a:sym typeface="Cinzel Bold"/>
              </a:rPr>
              <a:t>dibdib</a:t>
            </a:r>
            <a:r>
              <a:rPr lang="en-US" sz="8000" b="1" i="1" dirty="0">
                <a:solidFill>
                  <a:srgbClr val="FFFF00"/>
                </a:solidFill>
                <a:latin typeface="Cambria" panose="02040503050406030204" pitchFamily="18" charset="0"/>
                <a:ea typeface="Cinzel Bold"/>
                <a:cs typeface="Cinzel Bold"/>
                <a:sym typeface="Cinzel Bold"/>
              </a:rPr>
              <a:t>)</a:t>
            </a: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A7DEED70-91F7-20C0-F74E-FB7F53367669}"/>
              </a:ext>
            </a:extLst>
          </p:cNvPr>
          <p:cNvSpPr/>
          <p:nvPr/>
        </p:nvSpPr>
        <p:spPr>
          <a:xfrm>
            <a:off x="2514597" y="1028700"/>
            <a:ext cx="13258799" cy="1295400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rgbClr val="EBCD5B">
                  <a:alpha val="0"/>
                </a:srgbClr>
              </a:gs>
              <a:gs pos="54000">
                <a:srgbClr val="EBCD5B">
                  <a:alpha val="33187"/>
                </a:srgb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5A33F962-455E-D9F7-8DC1-6ED48C73059C}"/>
              </a:ext>
            </a:extLst>
          </p:cNvPr>
          <p:cNvSpPr txBox="1"/>
          <p:nvPr/>
        </p:nvSpPr>
        <p:spPr>
          <a:xfrm>
            <a:off x="1028700" y="1451010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chemeClr val="bg1"/>
                </a:solidFill>
                <a:latin typeface="Cinzel Bold"/>
                <a:ea typeface="Cinzel Bold"/>
                <a:cs typeface="Cinzel Bold"/>
                <a:sym typeface="Cinzel Bold"/>
              </a:rPr>
              <a:t>THE CONFITEOR</a:t>
            </a:r>
          </a:p>
        </p:txBody>
      </p:sp>
    </p:spTree>
    <p:extLst>
      <p:ext uri="{BB962C8B-B14F-4D97-AF65-F5344CB8AC3E}">
        <p14:creationId xmlns:p14="http://schemas.microsoft.com/office/powerpoint/2010/main" val="135891666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D8ECF-412A-6E01-7765-BC001C9A9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F63F221F-A890-AAD2-E2A4-3E6652BB6476}"/>
              </a:ext>
            </a:extLst>
          </p:cNvPr>
          <p:cNvSpPr txBox="1"/>
          <p:nvPr/>
        </p:nvSpPr>
        <p:spPr>
          <a:xfrm>
            <a:off x="1285874" y="3619500"/>
            <a:ext cx="15716250" cy="5819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Kaya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isinasamo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ko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Mahal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Birheng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Maria, </a:t>
            </a:r>
          </a:p>
          <a:p>
            <a:pPr algn="ctr">
              <a:lnSpc>
                <a:spcPts val="11250"/>
              </a:lnSpc>
            </a:pPr>
            <a:endParaRPr lang="en-US" sz="13200" b="1" i="1" dirty="0" err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682DE856-CCAC-1C73-0DE3-747EBDCA4AF1}"/>
              </a:ext>
            </a:extLst>
          </p:cNvPr>
          <p:cNvSpPr/>
          <p:nvPr/>
        </p:nvSpPr>
        <p:spPr>
          <a:xfrm>
            <a:off x="2514597" y="1028700"/>
            <a:ext cx="13258799" cy="1295400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rgbClr val="EBCD5B">
                  <a:alpha val="0"/>
                </a:srgbClr>
              </a:gs>
              <a:gs pos="54000">
                <a:srgbClr val="EBCD5B">
                  <a:alpha val="33187"/>
                </a:srgb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9759B99-145F-8922-E0ED-2720691D6030}"/>
              </a:ext>
            </a:extLst>
          </p:cNvPr>
          <p:cNvSpPr txBox="1"/>
          <p:nvPr/>
        </p:nvSpPr>
        <p:spPr>
          <a:xfrm>
            <a:off x="1028700" y="1451010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chemeClr val="bg1"/>
                </a:solidFill>
                <a:latin typeface="Cinzel Bold"/>
                <a:ea typeface="Cinzel Bold"/>
                <a:cs typeface="Cinzel Bold"/>
                <a:sym typeface="Cinzel Bold"/>
              </a:rPr>
              <a:t>THE CONFITEOR</a:t>
            </a:r>
          </a:p>
        </p:txBody>
      </p:sp>
    </p:spTree>
    <p:extLst>
      <p:ext uri="{BB962C8B-B14F-4D97-AF65-F5344CB8AC3E}">
        <p14:creationId xmlns:p14="http://schemas.microsoft.com/office/powerpoint/2010/main" val="77665230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CBBD7-16BD-45CF-BF48-C601F9182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9748D92C-DEC4-6351-2DC3-29063AC9ACCE}"/>
              </a:ext>
            </a:extLst>
          </p:cNvPr>
          <p:cNvSpPr txBox="1"/>
          <p:nvPr/>
        </p:nvSpPr>
        <p:spPr>
          <a:xfrm>
            <a:off x="819146" y="3162300"/>
            <a:ext cx="16649700" cy="7268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lahat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mga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anghel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mga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banal 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inyo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mga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kapatid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 err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19A74FF2-22B3-77D1-565F-2E66AAAA92E4}"/>
              </a:ext>
            </a:extLst>
          </p:cNvPr>
          <p:cNvSpPr/>
          <p:nvPr/>
        </p:nvSpPr>
        <p:spPr>
          <a:xfrm>
            <a:off x="2514597" y="1028700"/>
            <a:ext cx="13258799" cy="1295400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rgbClr val="EBCD5B">
                  <a:alpha val="0"/>
                </a:srgbClr>
              </a:gs>
              <a:gs pos="54000">
                <a:srgbClr val="EBCD5B">
                  <a:alpha val="33187"/>
                </a:srgb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6A897253-BA85-288C-ED2C-014167BAA705}"/>
              </a:ext>
            </a:extLst>
          </p:cNvPr>
          <p:cNvSpPr txBox="1"/>
          <p:nvPr/>
        </p:nvSpPr>
        <p:spPr>
          <a:xfrm>
            <a:off x="1028700" y="1451010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chemeClr val="bg1"/>
                </a:solidFill>
                <a:latin typeface="Cinzel Bold"/>
                <a:ea typeface="Cinzel Bold"/>
                <a:cs typeface="Cinzel Bold"/>
                <a:sym typeface="Cinzel Bold"/>
              </a:rPr>
              <a:t>THE CONFITEOR</a:t>
            </a:r>
          </a:p>
        </p:txBody>
      </p:sp>
    </p:spTree>
    <p:extLst>
      <p:ext uri="{BB962C8B-B14F-4D97-AF65-F5344CB8AC3E}">
        <p14:creationId xmlns:p14="http://schemas.microsoft.com/office/powerpoint/2010/main" val="377521717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1F11B-8E62-2A45-FDBB-3D956112F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25AE476B-A981-7C55-F978-3725A74543D6}"/>
              </a:ext>
            </a:extLst>
          </p:cNvPr>
          <p:cNvSpPr txBox="1"/>
          <p:nvPr/>
        </p:nvSpPr>
        <p:spPr>
          <a:xfrm>
            <a:off x="819146" y="3619500"/>
            <a:ext cx="16649700" cy="4369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ako’y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ipanalangin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Panginoong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ating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</a:t>
            </a:r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725E1ABC-27D6-048F-FD12-D1BF3AB64DCA}"/>
              </a:ext>
            </a:extLst>
          </p:cNvPr>
          <p:cNvSpPr/>
          <p:nvPr/>
        </p:nvSpPr>
        <p:spPr>
          <a:xfrm>
            <a:off x="2514597" y="1028700"/>
            <a:ext cx="13258799" cy="1295400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rgbClr val="EBCD5B">
                  <a:alpha val="0"/>
                </a:srgbClr>
              </a:gs>
              <a:gs pos="54000">
                <a:srgbClr val="EBCD5B">
                  <a:alpha val="33187"/>
                </a:srgb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76459747-ACA3-2D94-3B08-F9FE09A92259}"/>
              </a:ext>
            </a:extLst>
          </p:cNvPr>
          <p:cNvSpPr txBox="1"/>
          <p:nvPr/>
        </p:nvSpPr>
        <p:spPr>
          <a:xfrm>
            <a:off x="1028700" y="1451010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chemeClr val="bg1"/>
                </a:solidFill>
                <a:latin typeface="Cinzel Bold"/>
                <a:ea typeface="Cinzel Bold"/>
                <a:cs typeface="Cinzel Bold"/>
                <a:sym typeface="Cinzel Bold"/>
              </a:rPr>
              <a:t>THE CONFITEOR</a:t>
            </a:r>
          </a:p>
        </p:txBody>
      </p:sp>
    </p:spTree>
    <p:extLst>
      <p:ext uri="{BB962C8B-B14F-4D97-AF65-F5344CB8AC3E}">
        <p14:creationId xmlns:p14="http://schemas.microsoft.com/office/powerpoint/2010/main" val="251238612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864935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F2F3B-F99F-FD29-6776-45E937B3C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DC1EE416-75BA-0C19-D241-DF41A757667B}"/>
              </a:ext>
            </a:extLst>
          </p:cNvPr>
          <p:cNvSpPr txBox="1"/>
          <p:nvPr/>
        </p:nvSpPr>
        <p:spPr>
          <a:xfrm>
            <a:off x="800098" y="3924300"/>
            <a:ext cx="16687800" cy="3355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50"/>
              </a:lnSpc>
            </a:pP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</a:t>
            </a:r>
          </a:p>
          <a:p>
            <a:pPr algn="ctr">
              <a:lnSpc>
                <a:spcPts val="12850"/>
              </a:lnSpc>
            </a:pP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kaawaan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kami</a:t>
            </a: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E1E1C685-323B-1786-A0B8-94FAA6105B8D}"/>
              </a:ext>
            </a:extLst>
          </p:cNvPr>
          <p:cNvSpPr/>
          <p:nvPr/>
        </p:nvSpPr>
        <p:spPr>
          <a:xfrm>
            <a:off x="2514597" y="1028700"/>
            <a:ext cx="13258799" cy="1295400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rgbClr val="EBCD5B">
                  <a:alpha val="0"/>
                </a:srgbClr>
              </a:gs>
              <a:gs pos="54000">
                <a:srgbClr val="EBCD5B">
                  <a:alpha val="33187"/>
                </a:srgb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370DED-52E0-EF6B-E4A9-E4F9E8E5A61F}"/>
              </a:ext>
            </a:extLst>
          </p:cNvPr>
          <p:cNvSpPr txBox="1"/>
          <p:nvPr/>
        </p:nvSpPr>
        <p:spPr>
          <a:xfrm>
            <a:off x="1028700" y="1451010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chemeClr val="bg1"/>
                </a:solidFill>
                <a:latin typeface="Cinzel Bold"/>
                <a:ea typeface="Cinzel Bold"/>
                <a:cs typeface="Cinzel Bold"/>
                <a:sym typeface="Cinzel Bold"/>
              </a:rPr>
              <a:t>KYRIE</a:t>
            </a:r>
          </a:p>
        </p:txBody>
      </p:sp>
    </p:spTree>
    <p:extLst>
      <p:ext uri="{BB962C8B-B14F-4D97-AF65-F5344CB8AC3E}">
        <p14:creationId xmlns:p14="http://schemas.microsoft.com/office/powerpoint/2010/main" val="2187739588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1D200-8CF5-8D38-9B8E-DD5BA8057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A39A1C14-1B5F-3FA2-C571-86796CD9B0AB}"/>
              </a:ext>
            </a:extLst>
          </p:cNvPr>
          <p:cNvSpPr txBox="1"/>
          <p:nvPr/>
        </p:nvSpPr>
        <p:spPr>
          <a:xfrm>
            <a:off x="800098" y="3924300"/>
            <a:ext cx="16687800" cy="3355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50"/>
              </a:lnSpc>
            </a:pP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</a:t>
            </a:r>
          </a:p>
          <a:p>
            <a:pPr algn="ctr">
              <a:lnSpc>
                <a:spcPts val="12850"/>
              </a:lnSpc>
            </a:pP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kaawaan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kami</a:t>
            </a: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6CFAE09C-F731-EB75-78D1-0C700E2EF1B9}"/>
              </a:ext>
            </a:extLst>
          </p:cNvPr>
          <p:cNvSpPr/>
          <p:nvPr/>
        </p:nvSpPr>
        <p:spPr>
          <a:xfrm>
            <a:off x="2514597" y="1028700"/>
            <a:ext cx="13258799" cy="1295400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rgbClr val="EBCD5B">
                  <a:alpha val="0"/>
                </a:srgbClr>
              </a:gs>
              <a:gs pos="54000">
                <a:srgbClr val="EBCD5B">
                  <a:alpha val="33187"/>
                </a:srgb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51F0C9-5E9C-8A49-951D-AE3A2D6F2AD8}"/>
              </a:ext>
            </a:extLst>
          </p:cNvPr>
          <p:cNvSpPr txBox="1"/>
          <p:nvPr/>
        </p:nvSpPr>
        <p:spPr>
          <a:xfrm>
            <a:off x="1028700" y="1451010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chemeClr val="bg1"/>
                </a:solidFill>
                <a:latin typeface="Cinzel Bold"/>
                <a:ea typeface="Cinzel Bold"/>
                <a:cs typeface="Cinzel Bold"/>
                <a:sym typeface="Cinzel Bold"/>
              </a:rPr>
              <a:t>KYRIE: (TUGON)</a:t>
            </a:r>
          </a:p>
        </p:txBody>
      </p:sp>
    </p:spTree>
    <p:extLst>
      <p:ext uri="{BB962C8B-B14F-4D97-AF65-F5344CB8AC3E}">
        <p14:creationId xmlns:p14="http://schemas.microsoft.com/office/powerpoint/2010/main" val="2153866580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DF9B0-308A-1373-B10A-B4EE76AF0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8157F0A3-21BF-0492-EEB9-D69946FADDA9}"/>
              </a:ext>
            </a:extLst>
          </p:cNvPr>
          <p:cNvSpPr txBox="1"/>
          <p:nvPr/>
        </p:nvSpPr>
        <p:spPr>
          <a:xfrm>
            <a:off x="1323972" y="4000500"/>
            <a:ext cx="15640052" cy="3355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50"/>
              </a:lnSpc>
            </a:pP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Kristo,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kaawaan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kami</a:t>
            </a: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A049A991-123F-2E37-CAED-6892E814CD77}"/>
              </a:ext>
            </a:extLst>
          </p:cNvPr>
          <p:cNvSpPr/>
          <p:nvPr/>
        </p:nvSpPr>
        <p:spPr>
          <a:xfrm>
            <a:off x="2514597" y="1028700"/>
            <a:ext cx="13258799" cy="1295400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rgbClr val="EBCD5B">
                  <a:alpha val="0"/>
                </a:srgbClr>
              </a:gs>
              <a:gs pos="54000">
                <a:srgbClr val="EBCD5B">
                  <a:alpha val="33187"/>
                </a:srgb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289CB9-8503-FD31-24F7-FEA261996459}"/>
              </a:ext>
            </a:extLst>
          </p:cNvPr>
          <p:cNvSpPr txBox="1"/>
          <p:nvPr/>
        </p:nvSpPr>
        <p:spPr>
          <a:xfrm>
            <a:off x="1028700" y="1451010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chemeClr val="bg1"/>
                </a:solidFill>
                <a:latin typeface="Cinzel Bold"/>
                <a:ea typeface="Cinzel Bold"/>
                <a:cs typeface="Cinzel Bold"/>
                <a:sym typeface="Cinzel Bold"/>
              </a:rPr>
              <a:t>KYRIE</a:t>
            </a:r>
          </a:p>
        </p:txBody>
      </p:sp>
    </p:spTree>
    <p:extLst>
      <p:ext uri="{BB962C8B-B14F-4D97-AF65-F5344CB8AC3E}">
        <p14:creationId xmlns:p14="http://schemas.microsoft.com/office/powerpoint/2010/main" val="3910075877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29B3C-94A1-CD77-3D0F-23AA2EB27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6887472B-A6FF-9AF7-C7E6-CD4076805572}"/>
              </a:ext>
            </a:extLst>
          </p:cNvPr>
          <p:cNvSpPr txBox="1"/>
          <p:nvPr/>
        </p:nvSpPr>
        <p:spPr>
          <a:xfrm>
            <a:off x="1323972" y="4000500"/>
            <a:ext cx="15640052" cy="3355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50"/>
              </a:lnSpc>
            </a:pP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Kristo,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kaawaan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kami</a:t>
            </a: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F8CBBB69-35CA-F139-CFF0-3F8588A30825}"/>
              </a:ext>
            </a:extLst>
          </p:cNvPr>
          <p:cNvSpPr/>
          <p:nvPr/>
        </p:nvSpPr>
        <p:spPr>
          <a:xfrm>
            <a:off x="2514597" y="1028700"/>
            <a:ext cx="13258799" cy="1295400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rgbClr val="EBCD5B">
                  <a:alpha val="0"/>
                </a:srgbClr>
              </a:gs>
              <a:gs pos="54000">
                <a:srgbClr val="EBCD5B">
                  <a:alpha val="33187"/>
                </a:srgb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BB2ECE-B5AA-1467-62DB-C44D8FE6A852}"/>
              </a:ext>
            </a:extLst>
          </p:cNvPr>
          <p:cNvSpPr txBox="1"/>
          <p:nvPr/>
        </p:nvSpPr>
        <p:spPr>
          <a:xfrm>
            <a:off x="1028700" y="1451010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chemeClr val="bg1"/>
                </a:solidFill>
                <a:latin typeface="Cinzel Bold"/>
                <a:ea typeface="Cinzel Bold"/>
                <a:cs typeface="Cinzel Bold"/>
                <a:sym typeface="Cinzel Bold"/>
              </a:rPr>
              <a:t>KYRIE: (TUGON)</a:t>
            </a:r>
          </a:p>
        </p:txBody>
      </p:sp>
    </p:spTree>
    <p:extLst>
      <p:ext uri="{BB962C8B-B14F-4D97-AF65-F5344CB8AC3E}">
        <p14:creationId xmlns:p14="http://schemas.microsoft.com/office/powerpoint/2010/main" val="308739667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4B2E8-04C9-802E-4C7F-DFA783636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7A7EA8EC-F411-6847-F010-2C0892E01D7C}"/>
              </a:ext>
            </a:extLst>
          </p:cNvPr>
          <p:cNvSpPr txBox="1"/>
          <p:nvPr/>
        </p:nvSpPr>
        <p:spPr>
          <a:xfrm>
            <a:off x="800098" y="3924300"/>
            <a:ext cx="16687800" cy="3355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50"/>
              </a:lnSpc>
            </a:pP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</a:t>
            </a:r>
          </a:p>
          <a:p>
            <a:pPr algn="ctr">
              <a:lnSpc>
                <a:spcPts val="12850"/>
              </a:lnSpc>
            </a:pP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kaawaan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kami</a:t>
            </a: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5230C45A-0AFD-0D59-3447-78D716232A9F}"/>
              </a:ext>
            </a:extLst>
          </p:cNvPr>
          <p:cNvSpPr/>
          <p:nvPr/>
        </p:nvSpPr>
        <p:spPr>
          <a:xfrm>
            <a:off x="2514597" y="1028700"/>
            <a:ext cx="13258799" cy="1295400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rgbClr val="EBCD5B">
                  <a:alpha val="0"/>
                </a:srgbClr>
              </a:gs>
              <a:gs pos="54000">
                <a:srgbClr val="EBCD5B">
                  <a:alpha val="33187"/>
                </a:srgb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836BEA-2005-B8CB-4404-9AAECC20B43A}"/>
              </a:ext>
            </a:extLst>
          </p:cNvPr>
          <p:cNvSpPr txBox="1"/>
          <p:nvPr/>
        </p:nvSpPr>
        <p:spPr>
          <a:xfrm>
            <a:off x="1028700" y="1451010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chemeClr val="bg1"/>
                </a:solidFill>
                <a:latin typeface="Cinzel Bold"/>
                <a:ea typeface="Cinzel Bold"/>
                <a:cs typeface="Cinzel Bold"/>
                <a:sym typeface="Cinzel Bold"/>
              </a:rPr>
              <a:t>KYRIE</a:t>
            </a:r>
          </a:p>
        </p:txBody>
      </p:sp>
    </p:spTree>
    <p:extLst>
      <p:ext uri="{BB962C8B-B14F-4D97-AF65-F5344CB8AC3E}">
        <p14:creationId xmlns:p14="http://schemas.microsoft.com/office/powerpoint/2010/main" val="2726293838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B7EAF-D405-B05A-DB1F-20E4B3259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607B82D2-BA8C-53DD-4D8E-426534C77A38}"/>
              </a:ext>
            </a:extLst>
          </p:cNvPr>
          <p:cNvSpPr txBox="1"/>
          <p:nvPr/>
        </p:nvSpPr>
        <p:spPr>
          <a:xfrm>
            <a:off x="800098" y="3924300"/>
            <a:ext cx="16687800" cy="3355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50"/>
              </a:lnSpc>
            </a:pP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</a:t>
            </a:r>
          </a:p>
          <a:p>
            <a:pPr algn="ctr">
              <a:lnSpc>
                <a:spcPts val="12850"/>
              </a:lnSpc>
            </a:pP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kaawaan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kami</a:t>
            </a: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AA5D1221-C75C-D92A-901D-E316B986DDA4}"/>
              </a:ext>
            </a:extLst>
          </p:cNvPr>
          <p:cNvSpPr/>
          <p:nvPr/>
        </p:nvSpPr>
        <p:spPr>
          <a:xfrm>
            <a:off x="2514597" y="1028700"/>
            <a:ext cx="13258799" cy="1295400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rgbClr val="EBCD5B">
                  <a:alpha val="0"/>
                </a:srgbClr>
              </a:gs>
              <a:gs pos="54000">
                <a:srgbClr val="EBCD5B">
                  <a:alpha val="33187"/>
                </a:srgb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E83408-F2E7-151E-4518-311DEFF77179}"/>
              </a:ext>
            </a:extLst>
          </p:cNvPr>
          <p:cNvSpPr txBox="1"/>
          <p:nvPr/>
        </p:nvSpPr>
        <p:spPr>
          <a:xfrm>
            <a:off x="1028700" y="1451010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chemeClr val="bg1"/>
                </a:solidFill>
                <a:latin typeface="Cinzel Bold"/>
                <a:ea typeface="Cinzel Bold"/>
                <a:cs typeface="Cinzel Bold"/>
                <a:sym typeface="Cinzel Bold"/>
              </a:rPr>
              <a:t>KYRIE: (TUGON)</a:t>
            </a:r>
          </a:p>
        </p:txBody>
      </p:sp>
    </p:spTree>
    <p:extLst>
      <p:ext uri="{BB962C8B-B14F-4D97-AF65-F5344CB8AC3E}">
        <p14:creationId xmlns:p14="http://schemas.microsoft.com/office/powerpoint/2010/main" val="456288876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1028700"/>
            <a:ext cx="18288000" cy="1293879"/>
            <a:chOff x="0" y="0"/>
            <a:chExt cx="4816593" cy="3407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340775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50000">
                  <a:srgbClr val="000000">
                    <a:alpha val="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4816593" cy="359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56D0EF-47A1-5D62-148D-A40FB207C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8468015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93A765FB-4056-4871-CF39-E28C440E1CB3}"/>
              </a:ext>
            </a:extLst>
          </p:cNvPr>
          <p:cNvSpPr txBox="1"/>
          <p:nvPr/>
        </p:nvSpPr>
        <p:spPr>
          <a:xfrm>
            <a:off x="819148" y="3238500"/>
            <a:ext cx="16649700" cy="8717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Papuri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Papuri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Papuri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kaitaasan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58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61099B5-8A1B-4678-8C51-F47209FC0A03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B0704401-C389-AA57-24E9-42B84B79407B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35F953D-BA72-5F66-3DFF-D6EE16A8458E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99645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1307B-51A0-1E93-E197-DFB58F481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4461229B-7B08-EF32-2377-AE898058B156}"/>
              </a:ext>
            </a:extLst>
          </p:cNvPr>
          <p:cNvSpPr txBox="1"/>
          <p:nvPr/>
        </p:nvSpPr>
        <p:spPr>
          <a:xfrm>
            <a:off x="819148" y="3238500"/>
            <a:ext cx="16649700" cy="8717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Papuri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Papuri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Papuri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kaitaasan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58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B850CA-530D-9E0B-4227-64131158B250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59236C66-26A4-152F-13C0-CE3639B31340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9A55FD3-D531-17D8-B0D2-5D998EFB12A0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2286049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99E37-F7BD-0FD7-B311-6EE755338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145EB9D4-42A5-A7B5-A555-7170F2482CC2}"/>
              </a:ext>
            </a:extLst>
          </p:cNvPr>
          <p:cNvSpPr txBox="1"/>
          <p:nvPr/>
        </p:nvSpPr>
        <p:spPr>
          <a:xfrm>
            <a:off x="814384" y="3086100"/>
            <a:ext cx="16659228" cy="60114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50"/>
              </a:lnSpc>
            </a:pP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lupa’y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kapayapaan</a:t>
            </a:r>
            <a:endParaRPr lang="en-US" sz="13200" b="1" i="1" dirty="0">
              <a:solidFill>
                <a:schemeClr val="bg1"/>
              </a:solidFill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650"/>
              </a:lnSpc>
            </a:pP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lupa’y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kapayapaan</a:t>
            </a:r>
            <a:endParaRPr lang="en-US" sz="13200" b="1" i="1" dirty="0">
              <a:solidFill>
                <a:schemeClr val="bg1"/>
              </a:solidFill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7827C47-BEAB-367E-0E0D-4C3EDFF21B77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AD5A3EA7-D9DC-C9E2-CD7C-FEBD48E53307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2EC1E97-3C15-5524-BC9D-A4D68B88D592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2091623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AD0C2-030A-E2A7-E783-455E9B459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4CC25594-9BC0-F071-99EA-D221F8EFB43A}"/>
              </a:ext>
            </a:extLst>
          </p:cNvPr>
          <p:cNvSpPr txBox="1"/>
          <p:nvPr/>
        </p:nvSpPr>
        <p:spPr>
          <a:xfrm>
            <a:off x="814384" y="4000500"/>
            <a:ext cx="16659228" cy="3010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50"/>
              </a:lnSpc>
            </a:pP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mga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taong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kinalulugdan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niya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CBC160-385D-7AFE-E777-BA03306A4265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67DC3B29-F92D-C1B0-3EDE-ECCC385B3709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A078438-ECC4-6547-D8A7-18D8F4F159C9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9267634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CC5E3-43BA-D9D1-682B-63853091E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D86D9E1D-E692-B771-A229-3829C613DCED}"/>
              </a:ext>
            </a:extLst>
          </p:cNvPr>
          <p:cNvSpPr txBox="1"/>
          <p:nvPr/>
        </p:nvSpPr>
        <p:spPr>
          <a:xfrm>
            <a:off x="600072" y="4229100"/>
            <a:ext cx="17087852" cy="2920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Pinupuri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namin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dinarangal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namin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C1B166D-BC5C-045D-A5B1-640D54DDA5F6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DC1551B4-D015-6424-7C83-F6D5D7FA83A3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0BF8C0D-1E5F-3556-E658-557C958DC6E7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2702105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A206F-D218-AAA4-FD7B-1FF0ECCB4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93C40F7D-F817-59AF-F378-25A71ABCF3AA}"/>
              </a:ext>
            </a:extLst>
          </p:cNvPr>
          <p:cNvSpPr txBox="1"/>
          <p:nvPr/>
        </p:nvSpPr>
        <p:spPr>
          <a:xfrm>
            <a:off x="600072" y="3848100"/>
            <a:ext cx="17087852" cy="4369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sinasamba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namin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</a:p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ipinagbubunyi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namin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E928281-1DFC-9666-A938-181A54C06CAD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5A46921B-ABE8-DA41-2961-B716B7DD49C5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EC739A-CA97-C374-5FCE-620D40D4098D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6139259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69917-8D58-9A5D-DF0C-9FC6524DB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C3D120DA-AA2A-003E-63C8-173A94E5A82F}"/>
              </a:ext>
            </a:extLst>
          </p:cNvPr>
          <p:cNvSpPr txBox="1"/>
          <p:nvPr/>
        </p:nvSpPr>
        <p:spPr>
          <a:xfrm>
            <a:off x="1028700" y="3238500"/>
            <a:ext cx="16230600" cy="7268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pinasasalamatan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namin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dahil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dakila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angking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kapurihan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</a:t>
            </a:r>
          </a:p>
          <a:p>
            <a:pPr algn="ctr">
              <a:lnSpc>
                <a:spcPts val="11250"/>
              </a:lnSpc>
            </a:pPr>
            <a:endParaRPr lang="en-US" sz="13200" b="1" i="1" dirty="0" err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65D9C96-DFDF-EC14-B3D5-C3F9A9942FFD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71FBD910-8297-C871-4332-2D0D2595FB91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CD18FE3-269C-9931-EBCD-181CC73D991A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9436517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5BA6B-9EBB-A161-E01B-02AC12BD9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E999E485-666A-3C01-CB97-9D22514ABBDF}"/>
              </a:ext>
            </a:extLst>
          </p:cNvPr>
          <p:cNvSpPr txBox="1"/>
          <p:nvPr/>
        </p:nvSpPr>
        <p:spPr>
          <a:xfrm>
            <a:off x="600070" y="4152900"/>
            <a:ext cx="17087852" cy="5819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Panginoong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Hari ng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langit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 err="1">
              <a:solidFill>
                <a:schemeClr val="bg1"/>
              </a:solidFill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BAF77C-371E-37C5-C879-C58FFD5CD23C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65FEDBF0-EDA8-2C5F-BB83-82E7FD24BF48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DB762B8-5984-C9D2-E59D-EB23A08A7B52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2966848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55C9E-7B7F-47AD-E3CA-7E04F9AAA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591E708A-9B76-61D5-EE19-97B9B289FD71}"/>
              </a:ext>
            </a:extLst>
          </p:cNvPr>
          <p:cNvSpPr txBox="1"/>
          <p:nvPr/>
        </p:nvSpPr>
        <p:spPr>
          <a:xfrm>
            <a:off x="600070" y="3771900"/>
            <a:ext cx="17087852" cy="8717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Amang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makapangyarihan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</a:p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lahat.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latin typeface="Caudex Bold Italic" panose="02040502050505090304" pitchFamily="18" charset="2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latin typeface="Caudex Bold Italic" panose="02040502050505090304" pitchFamily="18" charset="2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 err="1">
              <a:solidFill>
                <a:schemeClr val="bg1"/>
              </a:solidFill>
              <a:latin typeface="Caudex Bold Italic" panose="02040502050505090304" pitchFamily="18" charset="2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19F8BAC-9A91-6294-BE5B-11C457AC65A3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09EE1754-023B-68C8-B6A3-74F44A1CF755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668C48-FB27-B673-C192-13A39BBF8C0B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2781330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52572-2A08-339E-0F9D-C0DA15693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231D622C-9295-55DE-34B0-F49F314D5752}"/>
              </a:ext>
            </a:extLst>
          </p:cNvPr>
          <p:cNvSpPr txBox="1"/>
          <p:nvPr/>
        </p:nvSpPr>
        <p:spPr>
          <a:xfrm>
            <a:off x="600072" y="3771900"/>
            <a:ext cx="17087852" cy="5819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Panginoong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Hesukristo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Bugtong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Anak,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51E5FE0-7408-8496-CD58-C5197EB3D2C7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2F52D117-3A91-41BF-7111-161E9FEB7177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49B06E-B628-C12D-ADD1-E5729E5155D5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7926198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963FA-E88B-70CD-72CF-A2B0E9DA5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C7D7A4CA-4F37-2BD7-6A21-8CCFD5E85B2C}"/>
              </a:ext>
            </a:extLst>
          </p:cNvPr>
          <p:cNvSpPr txBox="1"/>
          <p:nvPr/>
        </p:nvSpPr>
        <p:spPr>
          <a:xfrm>
            <a:off x="600072" y="3848100"/>
            <a:ext cx="17087852" cy="5819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Panginoong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Kordero ng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Anak ng Ama.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F050194-F0FB-188B-2F87-53492562F158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4D5DD32-76F8-3757-54A5-620EADE9568E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3631693-8813-D9B3-7D87-006B8FAB7C04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3154742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71C60-08B3-8E50-8EDE-C4EE7274A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2249072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0F127-8153-B836-0E44-BDC1EC3AB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85B8123D-31C4-A41F-7A89-A0FBF94A1705}"/>
              </a:ext>
            </a:extLst>
          </p:cNvPr>
          <p:cNvSpPr txBox="1"/>
          <p:nvPr/>
        </p:nvSpPr>
        <p:spPr>
          <a:xfrm>
            <a:off x="600072" y="3619500"/>
            <a:ext cx="17087852" cy="4369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Ikaw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nag-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aalis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mga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kasalanan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sanlibutan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25701E8-ED65-7819-0233-3AA6020DCA86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805E54C9-CCC3-B18A-A5BF-F871635DFBDF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4D133B-C574-7622-665A-306AE5647E90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7616338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8B7CE-4065-938B-7F7C-88914A4C6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BB4B0460-DB1C-48CA-AEA1-A521B810CF28}"/>
              </a:ext>
            </a:extLst>
          </p:cNvPr>
          <p:cNvSpPr txBox="1"/>
          <p:nvPr/>
        </p:nvSpPr>
        <p:spPr>
          <a:xfrm>
            <a:off x="1176334" y="4305300"/>
            <a:ext cx="15935328" cy="2920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maawa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ka,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maawa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amin.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88735D-EB10-9009-8433-146B05D87F4D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80043E19-C091-388C-79FC-6E86D9C9ED79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38D2E8E-3649-3A42-D64D-2AE90095089E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3286327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FF127-FBF5-6F75-7882-8E6611A60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54E25B14-B7B9-D98C-30A7-F1C5E52C6867}"/>
              </a:ext>
            </a:extLst>
          </p:cNvPr>
          <p:cNvSpPr txBox="1"/>
          <p:nvPr/>
        </p:nvSpPr>
        <p:spPr>
          <a:xfrm>
            <a:off x="600072" y="3848100"/>
            <a:ext cx="17087852" cy="5819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Ikaw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nag-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aalis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mga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kasalanan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sanlibutan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A350EA8-0D07-3639-8FC4-4A3C1931ED78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6C4AC54-D635-0515-9F97-55F861B6CB07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FF3A9F-F8A9-6A2E-B224-6D05887A93D8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6009062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4F43D-4BD2-A8EA-426A-9C4529EF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5DD65B15-B317-69ED-1CB5-BCFF44E182C9}"/>
              </a:ext>
            </a:extLst>
          </p:cNvPr>
          <p:cNvSpPr txBox="1"/>
          <p:nvPr/>
        </p:nvSpPr>
        <p:spPr>
          <a:xfrm>
            <a:off x="600072" y="4381500"/>
            <a:ext cx="17087852" cy="2898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tanggapin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ang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aming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kahilingan</a:t>
            </a:r>
            <a:endParaRPr lang="en-US" sz="13200" b="1" i="1" dirty="0">
              <a:solidFill>
                <a:schemeClr val="bg1"/>
              </a:solidFill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1AFD4C-B20E-6DD3-2A7D-47F7880A4870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FDF2BF18-E794-8F92-4BB7-1EB6C491F543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C0D2ADE-0065-0336-F2F5-D8E42B7E838A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9859239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1422E-1936-3BDA-DFDE-6535B23FB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19DAB75C-F9F3-D323-A68B-6F365AB9F98A}"/>
              </a:ext>
            </a:extLst>
          </p:cNvPr>
          <p:cNvSpPr txBox="1"/>
          <p:nvPr/>
        </p:nvSpPr>
        <p:spPr>
          <a:xfrm>
            <a:off x="600072" y="4381500"/>
            <a:ext cx="17087852" cy="2898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tanggapin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ang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aming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kahilingan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5B50C2-3E0A-F573-F670-F807577EC3C0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3360828-AC80-9B1D-0B1D-72BB37E23621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872A3B8-BE05-0C1C-7C94-7E42EA614B19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4869248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57E6C-993A-ED31-9967-43AAC22D4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5318BD25-43A6-24A6-AA39-2698D227C42F}"/>
              </a:ext>
            </a:extLst>
          </p:cNvPr>
          <p:cNvSpPr txBox="1"/>
          <p:nvPr/>
        </p:nvSpPr>
        <p:spPr>
          <a:xfrm>
            <a:off x="1028700" y="3390900"/>
            <a:ext cx="16230600" cy="7245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Ikaw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naluluklok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kanan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Ama,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maawa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ka,</a:t>
            </a:r>
          </a:p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maawa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amin</a:t>
            </a:r>
          </a:p>
          <a:p>
            <a:pPr algn="ctr">
              <a:lnSpc>
                <a:spcPts val="11250"/>
              </a:lnSpc>
            </a:pPr>
            <a:endParaRPr lang="en-US" sz="11000" b="1" i="1" dirty="0">
              <a:solidFill>
                <a:schemeClr val="bg1"/>
              </a:solidFill>
              <a:latin typeface="Caudex Bold Italic" panose="02040502050505090304" pitchFamily="18" charset="2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0C123F9-9890-89F0-11D2-46AE3913ED51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875C720C-E7DF-B361-77E8-F4038CB5C46F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1C8ECB5-0F39-5F5D-51E9-6E31A8CB4873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1924220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7DBD4-88E7-55AC-F2EE-032455155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EC9D2227-BD10-3FF4-3BD7-8AC2F31508EC}"/>
              </a:ext>
            </a:extLst>
          </p:cNvPr>
          <p:cNvSpPr txBox="1"/>
          <p:nvPr/>
        </p:nvSpPr>
        <p:spPr>
          <a:xfrm>
            <a:off x="819148" y="3238500"/>
            <a:ext cx="16649700" cy="8717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Papuri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Papuri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Papuri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kaitaasan</a:t>
            </a:r>
            <a:endParaRPr lang="en-US" sz="13200" b="1" i="1" dirty="0">
              <a:solidFill>
                <a:schemeClr val="bg1"/>
              </a:solidFill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5800" b="1" i="1" dirty="0">
              <a:solidFill>
                <a:schemeClr val="bg1"/>
              </a:solidFill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E206019-AE33-6D26-C222-A1612392B6DF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05FE9EB-6075-FE58-197E-1DE2F93FA2D1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143E3EA-E249-7140-4655-E62166792DF7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2411096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1C643-8110-762C-7B68-E068FFB68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EEB30A75-E5AD-DFC7-B348-2780552367D8}"/>
              </a:ext>
            </a:extLst>
          </p:cNvPr>
          <p:cNvSpPr txBox="1"/>
          <p:nvPr/>
        </p:nvSpPr>
        <p:spPr>
          <a:xfrm>
            <a:off x="819148" y="3619500"/>
            <a:ext cx="16649700" cy="7245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Sapagka’t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ikaw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lamang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ang banal, at ang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kataas-taasan</a:t>
            </a:r>
            <a:endParaRPr lang="en-US" sz="13200" b="1" i="1" dirty="0">
              <a:solidFill>
                <a:schemeClr val="bg1"/>
              </a:solidFill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 err="1">
              <a:solidFill>
                <a:schemeClr val="bg1"/>
              </a:solidFill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DCBC10-9F7D-12E4-02B8-2C506C0AE2C6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EB06BC5B-119A-029B-BDA7-9279C9FE1A4C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A8C4466-F74D-16B0-397F-D3DABCCDB3D4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7191666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E8CD6-9053-0A3E-42AC-B861C05B5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09893914-EA7C-09E2-0D5D-E0B9DBCD8B48}"/>
              </a:ext>
            </a:extLst>
          </p:cNvPr>
          <p:cNvSpPr txBox="1"/>
          <p:nvPr/>
        </p:nvSpPr>
        <p:spPr>
          <a:xfrm>
            <a:off x="638172" y="3162300"/>
            <a:ext cx="16621128" cy="8694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Ikaw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lamang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O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Hesukristo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ang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kasama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Espiritu Santo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 err="1">
              <a:solidFill>
                <a:schemeClr val="bg1"/>
              </a:solidFill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71D5DFC-C282-3F33-6216-4C9D7E6A51DB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2255B9D-266C-6397-42DB-AF675F0ED17C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8D0E3A3-2008-0DF6-1A17-B92171A4B452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9579902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34ACD-360B-CE47-F3BD-78EF8C6CB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EDC926A7-B59A-18FE-ABC0-06E2DBCC62BA}"/>
              </a:ext>
            </a:extLst>
          </p:cNvPr>
          <p:cNvSpPr txBox="1"/>
          <p:nvPr/>
        </p:nvSpPr>
        <p:spPr>
          <a:xfrm>
            <a:off x="833434" y="3771900"/>
            <a:ext cx="16621128" cy="4347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kadakilaan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Ama, Amen, ng </a:t>
            </a:r>
            <a:r>
              <a:rPr lang="en-US" sz="13200" b="1" i="1" dirty="0" err="1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Ama, Amen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C21A30B-D24E-5732-1238-500361752DF6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A63F157A-2FDB-6191-3477-9C33F0E36D1D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98EBC66-6381-64FC-A619-E0F11B9F68CC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0413493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B8A8B-680C-440C-37E3-A13118615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0B5CEB3C-B7AA-7AA0-4C50-6DDA22D00866}"/>
              </a:ext>
            </a:extLst>
          </p:cNvPr>
          <p:cNvSpPr txBox="1"/>
          <p:nvPr/>
        </p:nvSpPr>
        <p:spPr>
          <a:xfrm>
            <a:off x="819148" y="3238500"/>
            <a:ext cx="16649700" cy="8717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Papuri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Papuri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Papuri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kaitaasan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58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16340D-110A-2270-49DB-30E1019400D2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9C70E761-43A4-D83D-A4A5-2531E53528AC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6658D0A-DB40-F2DE-7A07-351C31DD5933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GLORIA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2438189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2932340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4307970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C1A872-E8BC-4CFF-EC67-0B91C598A1C5}"/>
              </a:ext>
            </a:extLst>
          </p:cNvPr>
          <p:cNvSpPr txBox="1"/>
          <p:nvPr/>
        </p:nvSpPr>
        <p:spPr>
          <a:xfrm>
            <a:off x="833436" y="5143500"/>
            <a:ext cx="16621128" cy="15476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{Enter Verse here}</a:t>
            </a:r>
          </a:p>
        </p:txBody>
      </p:sp>
    </p:spTree>
    <p:extLst>
      <p:ext uri="{BB962C8B-B14F-4D97-AF65-F5344CB8AC3E}">
        <p14:creationId xmlns:p14="http://schemas.microsoft.com/office/powerpoint/2010/main" val="4068938976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00FAF-FBDB-05A2-E100-84EF5AFF0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CD33C5A-E9C8-0F9A-A6F1-482DDFD9CB75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FA90E9A-3522-5145-337B-946AE118BF30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FF840FA-7405-5646-B071-79D10951D7A6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TUGON:</a:t>
              </a:r>
            </a:p>
          </p:txBody>
        </p:sp>
      </p:grpSp>
      <p:sp>
        <p:nvSpPr>
          <p:cNvPr id="16" name="TextBox 3">
            <a:extLst>
              <a:ext uri="{FF2B5EF4-FFF2-40B4-BE49-F238E27FC236}">
                <a16:creationId xmlns:a16="http://schemas.microsoft.com/office/drawing/2014/main" id="{60E58DC8-6BAD-B6EB-DB6A-D17E39536FF4}"/>
              </a:ext>
            </a:extLst>
          </p:cNvPr>
          <p:cNvSpPr txBox="1"/>
          <p:nvPr/>
        </p:nvSpPr>
        <p:spPr>
          <a:xfrm>
            <a:off x="833432" y="4762500"/>
            <a:ext cx="16621128" cy="16534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400"/>
              </a:lnSpc>
            </a:pP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Salamat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sa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Diyos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2376163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CA7C8-CD30-7E03-34C7-6A530BAB1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054947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05E73E-6233-68AD-2E9F-123CD6DED659}"/>
              </a:ext>
            </a:extLst>
          </p:cNvPr>
          <p:cNvSpPr txBox="1"/>
          <p:nvPr/>
        </p:nvSpPr>
        <p:spPr>
          <a:xfrm>
            <a:off x="833436" y="4686300"/>
            <a:ext cx="16621128" cy="2920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[Enter Responsorial Psalm here]</a:t>
            </a:r>
          </a:p>
        </p:txBody>
      </p:sp>
    </p:spTree>
    <p:extLst>
      <p:ext uri="{BB962C8B-B14F-4D97-AF65-F5344CB8AC3E}">
        <p14:creationId xmlns:p14="http://schemas.microsoft.com/office/powerpoint/2010/main" val="2616506166"/>
      </p:ext>
    </p:ext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E1095-B498-1901-2059-8AAEF323A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141111"/>
      </p:ext>
    </p:extLst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620D9DE-8A46-C27F-118D-5F81BF430110}"/>
              </a:ext>
            </a:extLst>
          </p:cNvPr>
          <p:cNvSpPr txBox="1"/>
          <p:nvPr/>
        </p:nvSpPr>
        <p:spPr>
          <a:xfrm>
            <a:off x="833436" y="5143500"/>
            <a:ext cx="16621128" cy="15476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{Enter Verse here}</a:t>
            </a:r>
          </a:p>
        </p:txBody>
      </p:sp>
    </p:spTree>
    <p:extLst>
      <p:ext uri="{BB962C8B-B14F-4D97-AF65-F5344CB8AC3E}">
        <p14:creationId xmlns:p14="http://schemas.microsoft.com/office/powerpoint/2010/main" val="3088218677"/>
      </p:ext>
    </p:extLst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FA342-5659-A030-5B8F-1A5D5EE6A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79385DD8-316F-49C6-99E3-D1AF7D079EAE}"/>
              </a:ext>
            </a:extLst>
          </p:cNvPr>
          <p:cNvSpPr txBox="1"/>
          <p:nvPr/>
        </p:nvSpPr>
        <p:spPr>
          <a:xfrm>
            <a:off x="833434" y="4457700"/>
            <a:ext cx="16621128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5800" b="1" i="1" dirty="0">
                <a:solidFill>
                  <a:schemeClr val="bg1"/>
                </a:solidFill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Salamat </a:t>
            </a:r>
            <a:r>
              <a:rPr lang="en-US" sz="15800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sa</a:t>
            </a:r>
            <a:r>
              <a:rPr lang="en-US" sz="15800" b="1" i="1" dirty="0">
                <a:solidFill>
                  <a:schemeClr val="bg1"/>
                </a:solidFill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Diyos</a:t>
            </a:r>
            <a:r>
              <a:rPr lang="en-US" sz="15800" b="1" i="1" dirty="0">
                <a:solidFill>
                  <a:schemeClr val="bg1"/>
                </a:solidFill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9691805-880B-CB49-63DB-8CED5AE42BC9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DDBD250-20C8-23A3-9985-DD098A89C92B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3927E5B-D7CD-9C59-E430-E065C6CC4DC5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TUGON: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8653565"/>
      </p:ext>
    </p:extLst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A6D43-1B91-02D4-E29E-9F09F9BD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2425259"/>
      </p:ext>
    </p:extLst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673705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5F4AE-A0C3-31E4-B9CB-9F8FF8A0F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859153DA-15EE-767C-A5C5-69BD5C507872}"/>
              </a:ext>
            </a:extLst>
          </p:cNvPr>
          <p:cNvSpPr txBox="1"/>
          <p:nvPr/>
        </p:nvSpPr>
        <p:spPr>
          <a:xfrm>
            <a:off x="833434" y="4457700"/>
            <a:ext cx="16621128" cy="21698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sumaiyo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rin</a:t>
            </a:r>
            <a:endParaRPr lang="en-US" sz="158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7CF5A90-2F0C-59EE-FCA2-8066022C1C20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7E155056-BEBE-85E5-DEB4-7879AB6FCA7B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B3DAFA7-08D5-DB53-04D9-343C11375182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TUGON: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0226165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BCD6D-D84C-39B0-C6DC-CA9F2B7E8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0027593"/>
      </p:ext>
    </p:extLst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EB007-B383-F04B-FB9E-FFD3F6363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D461073F-0238-C62A-4556-90B9A1A4D197}"/>
              </a:ext>
            </a:extLst>
          </p:cNvPr>
          <p:cNvSpPr txBox="1"/>
          <p:nvPr/>
        </p:nvSpPr>
        <p:spPr>
          <a:xfrm>
            <a:off x="833436" y="4000500"/>
            <a:ext cx="16621128" cy="3512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600"/>
              </a:lnSpc>
            </a:pP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Papuri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iyo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</a:t>
            </a:r>
          </a:p>
          <a:p>
            <a:pPr algn="ctr">
              <a:lnSpc>
                <a:spcPts val="13600"/>
              </a:lnSpc>
            </a:pP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509D4BB-B99D-35C8-6A83-BFCC373C319E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5029B47F-6D87-25EF-768F-730478250B5D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327A36B-5DCD-0ABA-7CE9-D4E63598363D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TUGON: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8021716"/>
      </p:ext>
    </p:extLst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A3D186-19CC-B329-BF75-65D7FBECB815}"/>
              </a:ext>
            </a:extLst>
          </p:cNvPr>
          <p:cNvSpPr txBox="1"/>
          <p:nvPr/>
        </p:nvSpPr>
        <p:spPr>
          <a:xfrm>
            <a:off x="833436" y="4686300"/>
            <a:ext cx="16621128" cy="2996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{Enter Gospel Reading here}</a:t>
            </a:r>
          </a:p>
        </p:txBody>
      </p:sp>
    </p:spTree>
    <p:extLst>
      <p:ext uri="{BB962C8B-B14F-4D97-AF65-F5344CB8AC3E}">
        <p14:creationId xmlns:p14="http://schemas.microsoft.com/office/powerpoint/2010/main" val="4165422020"/>
      </p:ext>
    </p:extLst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A4950-FDF8-6E1B-1DE0-3C55F58A1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95D50025-1BE0-6BD3-383D-576020CCCEF6}"/>
              </a:ext>
            </a:extLst>
          </p:cNvPr>
          <p:cNvSpPr txBox="1"/>
          <p:nvPr/>
        </p:nvSpPr>
        <p:spPr>
          <a:xfrm>
            <a:off x="1028700" y="3619500"/>
            <a:ext cx="16230600" cy="48090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0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Pinupuri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namin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Hesukristo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F048BFD-B975-4F15-C32C-1838A90C8ED1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6DDB9245-3FD3-3614-E719-A7B483AB2265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68A443-E20C-7F37-16B4-9C2319E5BE08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TUGON: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7999090"/>
      </p:ext>
    </p:extLst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5EB7E-31BE-FCDB-EE33-6ACDB5548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167542"/>
      </p:ext>
    </p:extLst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87C8B-05BB-0261-AAC1-2B7A93028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204900B3-695F-094A-B651-1F5B6A360690}"/>
              </a:ext>
            </a:extLst>
          </p:cNvPr>
          <p:cNvSpPr txBox="1"/>
          <p:nvPr/>
        </p:nvSpPr>
        <p:spPr>
          <a:xfrm>
            <a:off x="819144" y="3115731"/>
            <a:ext cx="16649700" cy="57964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Sumasampalataya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ako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Amang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makapangyarihan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lahat,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8E4E0AF-7D79-4711-33C3-14E9BF3D8690}"/>
              </a:ext>
            </a:extLst>
          </p:cNvPr>
          <p:cNvGrpSpPr/>
          <p:nvPr/>
        </p:nvGrpSpPr>
        <p:grpSpPr>
          <a:xfrm>
            <a:off x="-895356" y="1104900"/>
            <a:ext cx="20078700" cy="1295400"/>
            <a:chOff x="1028700" y="1028700"/>
            <a:chExt cx="16230600" cy="1295400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9FF94A3-3562-DF05-6A03-BA30976D25EB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144B749-E442-AA26-87E8-69A5631DA405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0771847"/>
      </p:ext>
    </p:extLst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AC1F3-688C-4937-3A7D-FADE0080C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9E8A351E-AC4D-AEB2-D216-4FF36B1C4E38}"/>
              </a:ext>
            </a:extLst>
          </p:cNvPr>
          <p:cNvSpPr txBox="1"/>
          <p:nvPr/>
        </p:nvSpPr>
        <p:spPr>
          <a:xfrm>
            <a:off x="819141" y="4229100"/>
            <a:ext cx="16649700" cy="8694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may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gawa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langit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lupa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360D80D-F988-1BC2-0B5E-43B48AD0EA40}"/>
              </a:ext>
            </a:extLst>
          </p:cNvPr>
          <p:cNvGrpSpPr/>
          <p:nvPr/>
        </p:nvGrpSpPr>
        <p:grpSpPr>
          <a:xfrm>
            <a:off x="-895354" y="1104900"/>
            <a:ext cx="20078700" cy="1295400"/>
            <a:chOff x="1028700" y="1028700"/>
            <a:chExt cx="16230600" cy="12954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BC36385-A21F-7EAE-29BF-35F81168DC1F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9FBE7A1-DBA2-942E-97D0-C6DE2DA7529D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4872759"/>
      </p:ext>
    </p:extLst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EE297-40AE-9A7E-D733-AB6282985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AA6C12FC-8422-3BB3-EB70-57A26F5DEA20}"/>
              </a:ext>
            </a:extLst>
          </p:cNvPr>
          <p:cNvSpPr txBox="1"/>
          <p:nvPr/>
        </p:nvSpPr>
        <p:spPr>
          <a:xfrm>
            <a:off x="819144" y="4076700"/>
            <a:ext cx="16649700" cy="2920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Sumasampalataya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ako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kay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Hesukristo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DC944C4-FA6E-2485-1618-5C3C497AAD10}"/>
              </a:ext>
            </a:extLst>
          </p:cNvPr>
          <p:cNvGrpSpPr/>
          <p:nvPr/>
        </p:nvGrpSpPr>
        <p:grpSpPr>
          <a:xfrm>
            <a:off x="-895356" y="1104900"/>
            <a:ext cx="20078700" cy="1295400"/>
            <a:chOff x="1028700" y="1028700"/>
            <a:chExt cx="16230600" cy="12954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C665FB50-E177-4287-B85E-5DDD9B65E504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2B88AFA-81ED-EE60-0839-E5C447E529F3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268814"/>
      </p:ext>
    </p:extLst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E2913-0975-7879-028C-95FCD119B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9736DC9D-A81F-A952-A7DB-86B8EC56ADD0}"/>
              </a:ext>
            </a:extLst>
          </p:cNvPr>
          <p:cNvSpPr txBox="1"/>
          <p:nvPr/>
        </p:nvSpPr>
        <p:spPr>
          <a:xfrm>
            <a:off x="819144" y="3695700"/>
            <a:ext cx="16649700" cy="4369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iisang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Anak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nating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lahat.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D6C991C-3319-D53A-F23C-40463DBCA5B1}"/>
              </a:ext>
            </a:extLst>
          </p:cNvPr>
          <p:cNvGrpSpPr/>
          <p:nvPr/>
        </p:nvGrpSpPr>
        <p:grpSpPr>
          <a:xfrm>
            <a:off x="-895356" y="1104900"/>
            <a:ext cx="20078700" cy="1295400"/>
            <a:chOff x="1028700" y="1028700"/>
            <a:chExt cx="16230600" cy="12954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593317E-BAB5-1EE1-FDA0-84B759CDA8EF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FA7A2F-A81F-4A19-DB17-E6C53455656E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6748363"/>
      </p:ext>
    </p:extLst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B7EF0-29D0-37F6-704B-C1AF8BBEC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5931D933-41D5-F2F9-5DDB-CD59FFEEE87A}"/>
              </a:ext>
            </a:extLst>
          </p:cNvPr>
          <p:cNvSpPr txBox="1"/>
          <p:nvPr/>
        </p:nvSpPr>
        <p:spPr>
          <a:xfrm>
            <a:off x="819144" y="3619500"/>
            <a:ext cx="16649700" cy="4369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Nagkatawang-tao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siya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lalang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Espiritu Santo,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A7C394F-33EC-6C6E-8145-2A7256CC81C2}"/>
              </a:ext>
            </a:extLst>
          </p:cNvPr>
          <p:cNvGrpSpPr/>
          <p:nvPr/>
        </p:nvGrpSpPr>
        <p:grpSpPr>
          <a:xfrm>
            <a:off x="-895356" y="1104900"/>
            <a:ext cx="20078700" cy="1295400"/>
            <a:chOff x="1028700" y="1028700"/>
            <a:chExt cx="16230600" cy="12954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016808B8-7B23-06E6-4A3C-BD6F7BFC1F52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A09DFCE-25CD-0BDF-A7A9-2327B079C4FF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6214024"/>
      </p:ext>
    </p:extLst>
  </p:cSld>
  <p:clrMapOvr>
    <a:masterClrMapping/>
  </p:clrMapOvr>
  <p:transition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E7995-0801-2E8C-ECB7-764B78863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D02ED12F-B708-C4A6-7AC7-EF0BBC06B7F4}"/>
              </a:ext>
            </a:extLst>
          </p:cNvPr>
          <p:cNvSpPr txBox="1"/>
          <p:nvPr/>
        </p:nvSpPr>
        <p:spPr>
          <a:xfrm>
            <a:off x="819144" y="4229100"/>
            <a:ext cx="16649700" cy="2920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ipinanganak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Santa Mariang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Birhen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EE10057-1D2F-0ABE-CB42-7AF285F05C37}"/>
              </a:ext>
            </a:extLst>
          </p:cNvPr>
          <p:cNvGrpSpPr/>
          <p:nvPr/>
        </p:nvGrpSpPr>
        <p:grpSpPr>
          <a:xfrm>
            <a:off x="-895356" y="1104900"/>
            <a:ext cx="20078700" cy="1295400"/>
            <a:chOff x="1028700" y="1028700"/>
            <a:chExt cx="16230600" cy="12954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06189FB-0B08-CB9B-D76D-FE1F3A7A2385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7C0C740-E0CD-9DE0-3BB0-9AC52296A2E3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4205890"/>
      </p:ext>
    </p:extLst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BDCE3-B7E6-538A-8104-EBCA9A312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10043E62-2212-7471-A101-927BB4244431}"/>
              </a:ext>
            </a:extLst>
          </p:cNvPr>
          <p:cNvSpPr txBox="1"/>
          <p:nvPr/>
        </p:nvSpPr>
        <p:spPr>
          <a:xfrm>
            <a:off x="819144" y="3093096"/>
            <a:ext cx="16649700" cy="5819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Pinagpakasakit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</a:p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Poncio Pilato,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ipinako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krus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namatay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inilibing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E9B3495-6F49-257F-E372-B49581C16B0A}"/>
              </a:ext>
            </a:extLst>
          </p:cNvPr>
          <p:cNvGrpSpPr/>
          <p:nvPr/>
        </p:nvGrpSpPr>
        <p:grpSpPr>
          <a:xfrm>
            <a:off x="-895356" y="1104900"/>
            <a:ext cx="20078700" cy="1295400"/>
            <a:chOff x="1028700" y="1028700"/>
            <a:chExt cx="16230600" cy="12954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8B55AB64-9222-5DD3-E980-4A9B6BD6DAFE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98EED85-ADE1-B012-FD0C-3BE1B9FF8F02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5417492"/>
      </p:ext>
    </p:extLst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14AD9-CB49-7D1C-FD38-03B43DC31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2E0E6B62-9696-86D1-905A-41EFD9CE67CE}"/>
              </a:ext>
            </a:extLst>
          </p:cNvPr>
          <p:cNvSpPr txBox="1"/>
          <p:nvPr/>
        </p:nvSpPr>
        <p:spPr>
          <a:xfrm>
            <a:off x="819144" y="3543300"/>
            <a:ext cx="16649700" cy="4369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Nanaog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kinaroroonan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</a:p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mga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yumao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68A602E-B644-68DE-AA9F-4FF137EAB3A7}"/>
              </a:ext>
            </a:extLst>
          </p:cNvPr>
          <p:cNvGrpSpPr/>
          <p:nvPr/>
        </p:nvGrpSpPr>
        <p:grpSpPr>
          <a:xfrm>
            <a:off x="-895356" y="1104900"/>
            <a:ext cx="20078700" cy="1295400"/>
            <a:chOff x="1028700" y="1028700"/>
            <a:chExt cx="16230600" cy="12954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A7D4E56-99C3-8384-8210-C3B2F9F4A4CC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37220AC-832C-D6DD-69C5-1AB2BCB8A71D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863797"/>
      </p:ext>
    </p:extLst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4B60C-DE12-5D77-5597-A349CAAE1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A7BCA2E8-CB38-0A34-044F-670A61B9622F}"/>
              </a:ext>
            </a:extLst>
          </p:cNvPr>
          <p:cNvSpPr txBox="1"/>
          <p:nvPr/>
        </p:nvSpPr>
        <p:spPr>
          <a:xfrm>
            <a:off x="819144" y="3695700"/>
            <a:ext cx="16649700" cy="10166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Nang may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ikatlong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</a:p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araw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nabuhay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mag-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uli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 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 err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7FBAAA-E56D-60F3-5421-7EE4CBFB5139}"/>
              </a:ext>
            </a:extLst>
          </p:cNvPr>
          <p:cNvGrpSpPr/>
          <p:nvPr/>
        </p:nvGrpSpPr>
        <p:grpSpPr>
          <a:xfrm>
            <a:off x="-895356" y="1104900"/>
            <a:ext cx="20078700" cy="1295400"/>
            <a:chOff x="1028700" y="1028700"/>
            <a:chExt cx="16230600" cy="12954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F1115BE-A623-02C2-217A-543D5D5BACAF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F09F21-A9D4-9FED-155D-1896E7FF4E90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834519"/>
      </p:ext>
    </p:extLst>
  </p:cSld>
  <p:clrMapOvr>
    <a:masterClrMapping/>
  </p:clrMapOvr>
  <p:transition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ADA06-3A10-73FF-8F0B-657D2C878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3595AB60-A905-464F-464C-046E1FFEA609}"/>
              </a:ext>
            </a:extLst>
          </p:cNvPr>
          <p:cNvSpPr txBox="1"/>
          <p:nvPr/>
        </p:nvSpPr>
        <p:spPr>
          <a:xfrm>
            <a:off x="819144" y="4229100"/>
            <a:ext cx="16649700" cy="11592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Umakyat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langit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Naluluklok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kanan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 err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86FFAB6-1857-931E-E3DC-F12718AF45C1}"/>
              </a:ext>
            </a:extLst>
          </p:cNvPr>
          <p:cNvGrpSpPr/>
          <p:nvPr/>
        </p:nvGrpSpPr>
        <p:grpSpPr>
          <a:xfrm>
            <a:off x="-895356" y="1104900"/>
            <a:ext cx="20078700" cy="1295400"/>
            <a:chOff x="1028700" y="1028700"/>
            <a:chExt cx="16230600" cy="12954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3683683-D63C-DCA8-9AF0-85DC7896925C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0BB938D-418E-9743-8133-3BB13D12C30F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1688486"/>
      </p:ext>
    </p:extLst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F50FB-795C-6003-DB6C-2E1D11FD8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3D662715-9EB6-E08B-4228-9C436AD6CD35}"/>
              </a:ext>
            </a:extLst>
          </p:cNvPr>
          <p:cNvSpPr txBox="1"/>
          <p:nvPr/>
        </p:nvSpPr>
        <p:spPr>
          <a:xfrm>
            <a:off x="819139" y="3848100"/>
            <a:ext cx="16649700" cy="57964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Amang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makapangyarihan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lahat.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7EB4AAB-128F-89A6-31FC-649A0D84263F}"/>
              </a:ext>
            </a:extLst>
          </p:cNvPr>
          <p:cNvGrpSpPr/>
          <p:nvPr/>
        </p:nvGrpSpPr>
        <p:grpSpPr>
          <a:xfrm>
            <a:off x="-895356" y="1104900"/>
            <a:ext cx="20078700" cy="1295400"/>
            <a:chOff x="1028700" y="1028700"/>
            <a:chExt cx="16230600" cy="12954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6C9B1D8F-B389-311E-4C92-4BDB5D0C0D12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A00E500-02F0-0B33-0538-38D21E995AC0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3029134"/>
      </p:ext>
    </p:extLst>
  </p:cSld>
  <p:clrMapOvr>
    <a:masterClrMapping/>
  </p:clrMapOvr>
  <p:transition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A098B-3954-152D-9512-5BED44AB1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1E0CE23A-143B-8DF3-6B1B-E7DF09273BEC}"/>
              </a:ext>
            </a:extLst>
          </p:cNvPr>
          <p:cNvSpPr txBox="1"/>
          <p:nvPr/>
        </p:nvSpPr>
        <p:spPr>
          <a:xfrm>
            <a:off x="819139" y="4389811"/>
            <a:ext cx="16649700" cy="4369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Doon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magmumulang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paririto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huhukom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7813D7-DAA1-6001-202F-0AC311215AC3}"/>
              </a:ext>
            </a:extLst>
          </p:cNvPr>
          <p:cNvGrpSpPr/>
          <p:nvPr/>
        </p:nvGrpSpPr>
        <p:grpSpPr>
          <a:xfrm>
            <a:off x="-895356" y="1104900"/>
            <a:ext cx="20078700" cy="1295400"/>
            <a:chOff x="1028700" y="1028700"/>
            <a:chExt cx="16230600" cy="12954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C9A4D78F-1826-A58C-94A1-259C195FD148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061B54B-3E78-0771-F167-1124690EE08E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9063379"/>
      </p:ext>
    </p:extLst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96E07-7C84-6A9B-FC36-C457F9D4F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ADA49948-B467-166F-5258-FC10EC57CB61}"/>
              </a:ext>
            </a:extLst>
          </p:cNvPr>
          <p:cNvSpPr txBox="1"/>
          <p:nvPr/>
        </p:nvSpPr>
        <p:spPr>
          <a:xfrm>
            <a:off x="819144" y="3924300"/>
            <a:ext cx="16649700" cy="7268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nangabubuhay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</a:p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nangamatay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tao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72F6AE4-1CD0-0B4B-A654-ABF2BC8838EC}"/>
              </a:ext>
            </a:extLst>
          </p:cNvPr>
          <p:cNvGrpSpPr/>
          <p:nvPr/>
        </p:nvGrpSpPr>
        <p:grpSpPr>
          <a:xfrm>
            <a:off x="-895356" y="1104900"/>
            <a:ext cx="20078700" cy="1295400"/>
            <a:chOff x="1028700" y="1028700"/>
            <a:chExt cx="16230600" cy="12954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E143B28-AFC1-7E40-76AB-A6AE458E8400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F46959-7D4A-F1C1-CF57-DFCA1ABC1380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2567225"/>
      </p:ext>
    </p:extLst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71AE4-C83D-B8A2-6946-97F3E77C0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072E3AA8-D677-4496-AD09-2954ABFA6B11}"/>
              </a:ext>
            </a:extLst>
          </p:cNvPr>
          <p:cNvSpPr txBox="1"/>
          <p:nvPr/>
        </p:nvSpPr>
        <p:spPr>
          <a:xfrm>
            <a:off x="819144" y="3695700"/>
            <a:ext cx="16649700" cy="57964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Sumasampalataya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naman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ako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Espiritu Santo, 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363BED-B049-3E01-8164-D15D51580349}"/>
              </a:ext>
            </a:extLst>
          </p:cNvPr>
          <p:cNvGrpSpPr/>
          <p:nvPr/>
        </p:nvGrpSpPr>
        <p:grpSpPr>
          <a:xfrm>
            <a:off x="-895356" y="1104900"/>
            <a:ext cx="20078700" cy="1295400"/>
            <a:chOff x="1028700" y="1028700"/>
            <a:chExt cx="16230600" cy="12954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AD571D7-0716-71C3-591E-307997C9166C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9B11607-88B4-3AF7-01FD-ED029C309F80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0618871"/>
      </p:ext>
    </p:extLst>
  </p:cSld>
  <p:clrMapOvr>
    <a:masterClrMapping/>
  </p:clrMapOvr>
  <p:transition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E89C3-1320-BCA1-4E78-4BB8CE8E9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CF493AAE-429F-D792-C1F7-40931D82D3EB}"/>
              </a:ext>
            </a:extLst>
          </p:cNvPr>
          <p:cNvSpPr txBox="1"/>
          <p:nvPr/>
        </p:nvSpPr>
        <p:spPr>
          <a:xfrm>
            <a:off x="819146" y="3162300"/>
            <a:ext cx="16649700" cy="8717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 banal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Simbahang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Katolika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kasamahan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mga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banal, 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5446BE0-E274-FD92-DD7A-61F723D5E66F}"/>
              </a:ext>
            </a:extLst>
          </p:cNvPr>
          <p:cNvGrpSpPr/>
          <p:nvPr/>
        </p:nvGrpSpPr>
        <p:grpSpPr>
          <a:xfrm>
            <a:off x="-895356" y="1104900"/>
            <a:ext cx="20078700" cy="1295400"/>
            <a:chOff x="1028700" y="1028700"/>
            <a:chExt cx="16230600" cy="12954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6F6E717-C3C9-C5E0-2A9D-410C44645F44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39A67E7-C697-7B43-CA72-89F29162C17F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466410"/>
      </p:ext>
    </p:extLst>
  </p:cSld>
  <p:clrMapOvr>
    <a:masterClrMapping/>
  </p:clrMapOvr>
  <p:transition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4C398-0DB0-7E92-7DE6-A3251C4F6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8FDA7D36-388D-BB8C-BC23-E564896A357F}"/>
              </a:ext>
            </a:extLst>
          </p:cNvPr>
          <p:cNvSpPr txBox="1"/>
          <p:nvPr/>
        </p:nvSpPr>
        <p:spPr>
          <a:xfrm>
            <a:off x="533384" y="3086100"/>
            <a:ext cx="17221210" cy="10166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kapatawaran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mga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kasalanan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pagkabuhay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muli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 err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A5341E-558C-9836-1E84-58CE32ED94D8}"/>
              </a:ext>
            </a:extLst>
          </p:cNvPr>
          <p:cNvGrpSpPr/>
          <p:nvPr/>
        </p:nvGrpSpPr>
        <p:grpSpPr>
          <a:xfrm>
            <a:off x="-895356" y="1104900"/>
            <a:ext cx="20078700" cy="1295400"/>
            <a:chOff x="1028700" y="1028700"/>
            <a:chExt cx="16230600" cy="12954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73CE150C-360D-D30F-FD4E-23FA2DF38B71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FAE37FB-4BD0-404F-52AD-55E8D492F5C3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7715988"/>
      </p:ext>
    </p:extLst>
  </p:cSld>
  <p:clrMapOvr>
    <a:masterClrMapping/>
  </p:clrMapOvr>
  <p:transition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5F1F4-AFC6-509A-0482-53A7DAB60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91D31CEE-52C0-0874-0D6E-B3F9288D4F0D}"/>
              </a:ext>
            </a:extLst>
          </p:cNvPr>
          <p:cNvSpPr txBox="1"/>
          <p:nvPr/>
        </p:nvSpPr>
        <p:spPr>
          <a:xfrm>
            <a:off x="1133462" y="3162300"/>
            <a:ext cx="16021054" cy="101664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nangamatay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tao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</a:p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buhay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walang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hanggan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 Amen.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 err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8CA34B-A62E-A854-AFC0-03651BA06680}"/>
              </a:ext>
            </a:extLst>
          </p:cNvPr>
          <p:cNvGrpSpPr/>
          <p:nvPr/>
        </p:nvGrpSpPr>
        <p:grpSpPr>
          <a:xfrm>
            <a:off x="-895356" y="1104900"/>
            <a:ext cx="20078700" cy="1295400"/>
            <a:chOff x="1028700" y="1028700"/>
            <a:chExt cx="16230600" cy="12954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CBD34AF5-5251-8B23-006C-7EBE9D719F23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1792F1-7622-0D28-69D6-F23BC7341629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SUMASAMPALATAYA AKO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0484916"/>
      </p:ext>
    </p:extLst>
  </p:cSld>
  <p:clrMapOvr>
    <a:masterClrMapping/>
  </p:clrMapOvr>
  <p:transition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8751965"/>
      </p:ext>
    </p:extLst>
  </p:cSld>
  <p:clrMapOvr>
    <a:masterClrMapping/>
  </p:clrMapOvr>
  <p:transition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099947-9234-A901-C618-BC3A25B84D44}"/>
              </a:ext>
            </a:extLst>
          </p:cNvPr>
          <p:cNvSpPr txBox="1"/>
          <p:nvPr/>
        </p:nvSpPr>
        <p:spPr>
          <a:xfrm>
            <a:off x="855969" y="4381500"/>
            <a:ext cx="16576061" cy="3288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50"/>
              </a:lnSpc>
            </a:pP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{Enter response here}</a:t>
            </a:r>
          </a:p>
        </p:txBody>
      </p:sp>
    </p:spTree>
    <p:extLst>
      <p:ext uri="{BB962C8B-B14F-4D97-AF65-F5344CB8AC3E}">
        <p14:creationId xmlns:p14="http://schemas.microsoft.com/office/powerpoint/2010/main" val="1122670381"/>
      </p:ext>
    </p:extLst>
  </p:cSld>
  <p:clrMapOvr>
    <a:masterClrMapping/>
  </p:clrMapOvr>
  <p:transition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B9D911-FDCF-C830-18BD-84F40260EA5A}"/>
              </a:ext>
            </a:extLst>
          </p:cNvPr>
          <p:cNvSpPr txBox="1"/>
          <p:nvPr/>
        </p:nvSpPr>
        <p:spPr>
          <a:xfrm>
            <a:off x="6698639" y="3390900"/>
            <a:ext cx="10906122" cy="7268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Aba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Ginoong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Maria,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napupuno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 ng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grasiya</a:t>
            </a:r>
            <a:endParaRPr lang="en-US" sz="13200" b="1" i="1" dirty="0"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 err="1"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1D2823-5113-7C4D-292A-6B92E909ACE7}"/>
              </a:ext>
            </a:extLst>
          </p:cNvPr>
          <p:cNvSpPr txBox="1"/>
          <p:nvPr/>
        </p:nvSpPr>
        <p:spPr>
          <a:xfrm>
            <a:off x="5936820" y="1527210"/>
            <a:ext cx="12429761" cy="720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latin typeface="Cinzel Bold"/>
                <a:ea typeface="Cinzel Bold"/>
                <a:cs typeface="Cinzel Bold"/>
                <a:sym typeface="Cinzel Bold"/>
              </a:rPr>
              <a:t>Aba </a:t>
            </a:r>
            <a:r>
              <a:rPr lang="en-US" sz="7200" b="1" dirty="0" err="1">
                <a:latin typeface="Cinzel Bold"/>
                <a:ea typeface="Cinzel Bold"/>
                <a:cs typeface="Cinzel Bold"/>
                <a:sym typeface="Cinzel Bold"/>
              </a:rPr>
              <a:t>ginoong</a:t>
            </a:r>
            <a:r>
              <a:rPr lang="en-US" sz="7200" b="1" dirty="0">
                <a:latin typeface="Cinzel Bold"/>
                <a:ea typeface="Cinzel Bold"/>
                <a:cs typeface="Cinzel Bold"/>
                <a:sym typeface="Cinzel Bold"/>
              </a:rPr>
              <a:t> maria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6AC8DC13-5440-0595-91C5-92E1C1F301B4}"/>
              </a:ext>
            </a:extLst>
          </p:cNvPr>
          <p:cNvSpPr/>
          <p:nvPr/>
        </p:nvSpPr>
        <p:spPr>
          <a:xfrm>
            <a:off x="7160603" y="1088215"/>
            <a:ext cx="9982196" cy="1446279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4000">
                <a:schemeClr val="tx1">
                  <a:alpha val="9000"/>
                </a:scheme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59706"/>
      </p:ext>
    </p:extLst>
  </p:cSld>
  <p:clrMapOvr>
    <a:masterClrMapping/>
  </p:clrMapOvr>
  <p:transition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E622BF-A212-7D13-0981-1461EA9A5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89A253-9EB4-999E-592B-1514BF068AC5}"/>
              </a:ext>
            </a:extLst>
          </p:cNvPr>
          <p:cNvSpPr txBox="1"/>
          <p:nvPr/>
        </p:nvSpPr>
        <p:spPr>
          <a:xfrm>
            <a:off x="6698639" y="3390900"/>
            <a:ext cx="10906122" cy="7268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Ang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Panginoong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ay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sumasaiyo</a:t>
            </a:r>
            <a:endParaRPr lang="en-US" sz="13200" b="1" i="1" dirty="0"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2E4F0D-FB06-C93A-617F-8FEA091FF814}"/>
              </a:ext>
            </a:extLst>
          </p:cNvPr>
          <p:cNvSpPr txBox="1"/>
          <p:nvPr/>
        </p:nvSpPr>
        <p:spPr>
          <a:xfrm>
            <a:off x="5936820" y="1527210"/>
            <a:ext cx="12429761" cy="720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latin typeface="Cinzel Bold"/>
                <a:ea typeface="Cinzel Bold"/>
                <a:cs typeface="Cinzel Bold"/>
                <a:sym typeface="Cinzel Bold"/>
              </a:rPr>
              <a:t>Aba </a:t>
            </a:r>
            <a:r>
              <a:rPr lang="en-US" sz="7200" b="1" dirty="0" err="1">
                <a:latin typeface="Cinzel Bold"/>
                <a:ea typeface="Cinzel Bold"/>
                <a:cs typeface="Cinzel Bold"/>
                <a:sym typeface="Cinzel Bold"/>
              </a:rPr>
              <a:t>ginoong</a:t>
            </a:r>
            <a:r>
              <a:rPr lang="en-US" sz="7200" b="1" dirty="0">
                <a:latin typeface="Cinzel Bold"/>
                <a:ea typeface="Cinzel Bold"/>
                <a:cs typeface="Cinzel Bold"/>
                <a:sym typeface="Cinzel Bold"/>
              </a:rPr>
              <a:t> maria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848C7904-100B-7204-7849-4CE9A9AFAB52}"/>
              </a:ext>
            </a:extLst>
          </p:cNvPr>
          <p:cNvSpPr/>
          <p:nvPr/>
        </p:nvSpPr>
        <p:spPr>
          <a:xfrm>
            <a:off x="7160603" y="1088215"/>
            <a:ext cx="9982196" cy="1446279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4000">
                <a:schemeClr val="tx1">
                  <a:alpha val="9000"/>
                </a:scheme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74553"/>
      </p:ext>
    </p:extLst>
  </p:cSld>
  <p:clrMapOvr>
    <a:masterClrMapping/>
  </p:clrMapOvr>
  <p:transition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CFC319-7D72-26E6-F834-9A3EA78D9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A568BA3-F4B5-A326-CE27-359256F11EB9}"/>
              </a:ext>
            </a:extLst>
          </p:cNvPr>
          <p:cNvSpPr txBox="1"/>
          <p:nvPr/>
        </p:nvSpPr>
        <p:spPr>
          <a:xfrm>
            <a:off x="6698639" y="3390900"/>
            <a:ext cx="10906122" cy="7268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Bukod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kang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pinagpala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babaeng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lahat,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065020-6780-D6D4-8F35-6360CAF40B3F}"/>
              </a:ext>
            </a:extLst>
          </p:cNvPr>
          <p:cNvSpPr txBox="1"/>
          <p:nvPr/>
        </p:nvSpPr>
        <p:spPr>
          <a:xfrm>
            <a:off x="5936820" y="1527210"/>
            <a:ext cx="12429761" cy="720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latin typeface="Cinzel Bold"/>
                <a:ea typeface="Cinzel Bold"/>
                <a:cs typeface="Cinzel Bold"/>
                <a:sym typeface="Cinzel Bold"/>
              </a:rPr>
              <a:t>Aba </a:t>
            </a:r>
            <a:r>
              <a:rPr lang="en-US" sz="7200" b="1" dirty="0" err="1">
                <a:latin typeface="Cinzel Bold"/>
                <a:ea typeface="Cinzel Bold"/>
                <a:cs typeface="Cinzel Bold"/>
                <a:sym typeface="Cinzel Bold"/>
              </a:rPr>
              <a:t>ginoong</a:t>
            </a:r>
            <a:r>
              <a:rPr lang="en-US" sz="7200" b="1" dirty="0">
                <a:latin typeface="Cinzel Bold"/>
                <a:ea typeface="Cinzel Bold"/>
                <a:cs typeface="Cinzel Bold"/>
                <a:sym typeface="Cinzel Bold"/>
              </a:rPr>
              <a:t> maria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7E3ABAF3-F48D-2582-F24A-C81CCF0B9E33}"/>
              </a:ext>
            </a:extLst>
          </p:cNvPr>
          <p:cNvSpPr/>
          <p:nvPr/>
        </p:nvSpPr>
        <p:spPr>
          <a:xfrm>
            <a:off x="7160603" y="1088215"/>
            <a:ext cx="9982196" cy="1446279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4000">
                <a:schemeClr val="tx1">
                  <a:alpha val="9000"/>
                </a:scheme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8683"/>
      </p:ext>
    </p:extLst>
  </p:cSld>
  <p:clrMapOvr>
    <a:masterClrMapping/>
  </p:clrMapOvr>
  <p:transition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BF1ECC-53E8-8629-9247-5FBB7BE4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20E9743-BA77-C218-F0B5-7F634A41F374}"/>
              </a:ext>
            </a:extLst>
          </p:cNvPr>
          <p:cNvSpPr txBox="1"/>
          <p:nvPr/>
        </p:nvSpPr>
        <p:spPr>
          <a:xfrm>
            <a:off x="6698639" y="3238500"/>
            <a:ext cx="10906122" cy="7268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pinagpala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rin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naman ang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anak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mong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si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Hesus</a:t>
            </a:r>
            <a:endParaRPr lang="en-US" sz="13200" b="1" i="1" dirty="0"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 err="1"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DEBD4D-F670-6B09-4FF6-FFA9350D2D03}"/>
              </a:ext>
            </a:extLst>
          </p:cNvPr>
          <p:cNvSpPr txBox="1"/>
          <p:nvPr/>
        </p:nvSpPr>
        <p:spPr>
          <a:xfrm>
            <a:off x="5936820" y="1527210"/>
            <a:ext cx="12429761" cy="720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latin typeface="Cinzel Bold"/>
                <a:ea typeface="Cinzel Bold"/>
                <a:cs typeface="Cinzel Bold"/>
                <a:sym typeface="Cinzel Bold"/>
              </a:rPr>
              <a:t>Aba </a:t>
            </a:r>
            <a:r>
              <a:rPr lang="en-US" sz="7200" b="1" dirty="0" err="1">
                <a:latin typeface="Cinzel Bold"/>
                <a:ea typeface="Cinzel Bold"/>
                <a:cs typeface="Cinzel Bold"/>
                <a:sym typeface="Cinzel Bold"/>
              </a:rPr>
              <a:t>ginoong</a:t>
            </a:r>
            <a:r>
              <a:rPr lang="en-US" sz="7200" b="1" dirty="0">
                <a:latin typeface="Cinzel Bold"/>
                <a:ea typeface="Cinzel Bold"/>
                <a:cs typeface="Cinzel Bold"/>
                <a:sym typeface="Cinzel Bold"/>
              </a:rPr>
              <a:t> maria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BE32C070-8AB3-0C37-B803-33A0A88C87FC}"/>
              </a:ext>
            </a:extLst>
          </p:cNvPr>
          <p:cNvSpPr/>
          <p:nvPr/>
        </p:nvSpPr>
        <p:spPr>
          <a:xfrm>
            <a:off x="7160603" y="1088215"/>
            <a:ext cx="9982196" cy="1446279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4000">
                <a:schemeClr val="tx1">
                  <a:alpha val="9000"/>
                </a:scheme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62505"/>
      </p:ext>
    </p:extLst>
  </p:cSld>
  <p:clrMapOvr>
    <a:masterClrMapping/>
  </p:clrMapOvr>
  <p:transition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E5FA47-7810-3A64-601D-9008EEDBD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FF80CA-6733-2996-2325-484BB48E5540}"/>
              </a:ext>
            </a:extLst>
          </p:cNvPr>
          <p:cNvSpPr txBox="1"/>
          <p:nvPr/>
        </p:nvSpPr>
        <p:spPr>
          <a:xfrm>
            <a:off x="6698639" y="2695498"/>
            <a:ext cx="10906122" cy="130420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Santa Maria, Ina ng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Ipanalangin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kaming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makasalanan</a:t>
            </a:r>
            <a:endParaRPr lang="en-US" sz="13200" b="1" i="1" dirty="0"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 err="1"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177D3A-2876-3C94-3100-21593474B359}"/>
              </a:ext>
            </a:extLst>
          </p:cNvPr>
          <p:cNvSpPr txBox="1"/>
          <p:nvPr/>
        </p:nvSpPr>
        <p:spPr>
          <a:xfrm>
            <a:off x="5936820" y="1527210"/>
            <a:ext cx="12429761" cy="720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latin typeface="Cinzel Bold"/>
                <a:ea typeface="Cinzel Bold"/>
                <a:cs typeface="Cinzel Bold"/>
                <a:sym typeface="Cinzel Bold"/>
              </a:rPr>
              <a:t>Aba </a:t>
            </a:r>
            <a:r>
              <a:rPr lang="en-US" sz="7200" b="1" dirty="0" err="1">
                <a:latin typeface="Cinzel Bold"/>
                <a:ea typeface="Cinzel Bold"/>
                <a:cs typeface="Cinzel Bold"/>
                <a:sym typeface="Cinzel Bold"/>
              </a:rPr>
              <a:t>ginoong</a:t>
            </a:r>
            <a:r>
              <a:rPr lang="en-US" sz="7200" b="1" dirty="0">
                <a:latin typeface="Cinzel Bold"/>
                <a:ea typeface="Cinzel Bold"/>
                <a:cs typeface="Cinzel Bold"/>
                <a:sym typeface="Cinzel Bold"/>
              </a:rPr>
              <a:t> maria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45DE2E56-9314-DFDA-EF24-266A3FA05AED}"/>
              </a:ext>
            </a:extLst>
          </p:cNvPr>
          <p:cNvSpPr/>
          <p:nvPr/>
        </p:nvSpPr>
        <p:spPr>
          <a:xfrm>
            <a:off x="7160603" y="1088215"/>
            <a:ext cx="9982196" cy="1446279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4000">
                <a:schemeClr val="tx1">
                  <a:alpha val="9000"/>
                </a:scheme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80953"/>
      </p:ext>
    </p:extLst>
  </p:cSld>
  <p:clrMapOvr>
    <a:masterClrMapping/>
  </p:clrMapOvr>
  <p:transition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BE3172-C604-CFAF-FC09-AB2EA1943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FF277D-5B81-7E3A-C545-B494FAB3160F}"/>
              </a:ext>
            </a:extLst>
          </p:cNvPr>
          <p:cNvSpPr txBox="1"/>
          <p:nvPr/>
        </p:nvSpPr>
        <p:spPr>
          <a:xfrm>
            <a:off x="6698639" y="3314700"/>
            <a:ext cx="10906122" cy="5819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Ngayon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at kung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kami'y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mamamatay</a:t>
            </a: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 Amen.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410447-DD83-461D-6712-9E916BC07062}"/>
              </a:ext>
            </a:extLst>
          </p:cNvPr>
          <p:cNvSpPr txBox="1"/>
          <p:nvPr/>
        </p:nvSpPr>
        <p:spPr>
          <a:xfrm>
            <a:off x="5936820" y="1527210"/>
            <a:ext cx="12429761" cy="720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latin typeface="Cinzel Bold"/>
                <a:ea typeface="Cinzel Bold"/>
                <a:cs typeface="Cinzel Bold"/>
                <a:sym typeface="Cinzel Bold"/>
              </a:rPr>
              <a:t>Aba </a:t>
            </a:r>
            <a:r>
              <a:rPr lang="en-US" sz="7200" b="1" dirty="0" err="1">
                <a:latin typeface="Cinzel Bold"/>
                <a:ea typeface="Cinzel Bold"/>
                <a:cs typeface="Cinzel Bold"/>
                <a:sym typeface="Cinzel Bold"/>
              </a:rPr>
              <a:t>ginoong</a:t>
            </a:r>
            <a:r>
              <a:rPr lang="en-US" sz="7200" b="1" dirty="0">
                <a:latin typeface="Cinzel Bold"/>
                <a:ea typeface="Cinzel Bold"/>
                <a:cs typeface="Cinzel Bold"/>
                <a:sym typeface="Cinzel Bold"/>
              </a:rPr>
              <a:t> maria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77CC9EAC-CF28-74DC-9E71-8E253A39216E}"/>
              </a:ext>
            </a:extLst>
          </p:cNvPr>
          <p:cNvSpPr/>
          <p:nvPr/>
        </p:nvSpPr>
        <p:spPr>
          <a:xfrm>
            <a:off x="7160603" y="1088215"/>
            <a:ext cx="9982196" cy="1446279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4000">
                <a:schemeClr val="tx1">
                  <a:alpha val="9000"/>
                </a:scheme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224969"/>
      </p:ext>
    </p:extLst>
  </p:cSld>
  <p:clrMapOvr>
    <a:masterClrMapping/>
  </p:clrMapOvr>
  <p:transition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5649955"/>
      </p:ext>
    </p:extLst>
  </p:cSld>
  <p:clrMapOvr>
    <a:masterClrMapping/>
  </p:clrMapOvr>
  <p:transition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1E764-45E5-A239-A8E4-DF5A4D2F5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62FEE390-05D4-C630-8FE6-2072AF72491A}"/>
              </a:ext>
            </a:extLst>
          </p:cNvPr>
          <p:cNvSpPr/>
          <p:nvPr/>
        </p:nvSpPr>
        <p:spPr>
          <a:xfrm>
            <a:off x="1600199" y="877821"/>
            <a:ext cx="15087597" cy="1446279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4000">
                <a:schemeClr val="tx1">
                  <a:alpha val="9000"/>
                </a:scheme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193D107-322B-87FA-F623-7D2463FB3528}"/>
              </a:ext>
            </a:extLst>
          </p:cNvPr>
          <p:cNvSpPr txBox="1"/>
          <p:nvPr/>
        </p:nvSpPr>
        <p:spPr>
          <a:xfrm>
            <a:off x="1028700" y="1372444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rgbClr val="000000"/>
                </a:solidFill>
                <a:latin typeface="Cinzel Bold"/>
                <a:ea typeface="Cinzel Bold"/>
                <a:cs typeface="Cinzel Bold"/>
                <a:sym typeface="Cinzel Bold"/>
              </a:rPr>
              <a:t>[SONG TITLE HERE]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FCF60F3D-8B02-8905-EE6A-02F542C819E4}"/>
              </a:ext>
            </a:extLst>
          </p:cNvPr>
          <p:cNvSpPr txBox="1"/>
          <p:nvPr/>
        </p:nvSpPr>
        <p:spPr>
          <a:xfrm>
            <a:off x="819147" y="4229100"/>
            <a:ext cx="16649700" cy="2898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[OFFERTORY SONG LYRICS HERE]</a:t>
            </a:r>
          </a:p>
        </p:txBody>
      </p:sp>
    </p:spTree>
    <p:extLst>
      <p:ext uri="{BB962C8B-B14F-4D97-AF65-F5344CB8AC3E}">
        <p14:creationId xmlns:p14="http://schemas.microsoft.com/office/powerpoint/2010/main" val="165307697"/>
      </p:ext>
    </p:extLst>
  </p:cSld>
  <p:clrMapOvr>
    <a:masterClrMapping/>
  </p:clrMapOvr>
  <p:transition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01083"/>
      </p:ext>
    </p:extLst>
  </p:cSld>
  <p:clrMapOvr>
    <a:masterClrMapping/>
  </p:clrMapOvr>
  <p:transition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06F7C-B0FE-046A-DD9B-9350FF77D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8593F2AD-2AD5-7EE7-9621-60AC55225A71}"/>
              </a:ext>
            </a:extLst>
          </p:cNvPr>
          <p:cNvSpPr txBox="1"/>
          <p:nvPr/>
        </p:nvSpPr>
        <p:spPr>
          <a:xfrm>
            <a:off x="1133469" y="3009900"/>
            <a:ext cx="16021054" cy="10143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Tanggapin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nawa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itong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paghahain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iyong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kamay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 err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579BDD8-F8D6-FCA0-9292-6993553FD766}"/>
              </a:ext>
            </a:extLst>
          </p:cNvPr>
          <p:cNvGrpSpPr/>
          <p:nvPr/>
        </p:nvGrpSpPr>
        <p:grpSpPr>
          <a:xfrm>
            <a:off x="2562218" y="1104900"/>
            <a:ext cx="13163556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FA1D4E3D-6624-6FB2-D134-34E7F75E2731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5D09C9-C069-371A-8E83-C5020B2612C3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SUSCIPIAT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97308"/>
      </p:ext>
    </p:extLst>
  </p:cSld>
  <p:clrMapOvr>
    <a:masterClrMapping/>
  </p:clrMapOvr>
  <p:transition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3BFEB-4F8F-1FAB-E8BA-B7FADB86D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307C2A0E-3F11-D362-75FE-438365E70797}"/>
              </a:ext>
            </a:extLst>
          </p:cNvPr>
          <p:cNvSpPr txBox="1"/>
          <p:nvPr/>
        </p:nvSpPr>
        <p:spPr>
          <a:xfrm>
            <a:off x="1133467" y="3619500"/>
            <a:ext cx="16021054" cy="7245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kapurihan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niya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karangalan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ating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kapakinabangan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27F8420-7EA1-2C34-7D11-AB459454D128}"/>
              </a:ext>
            </a:extLst>
          </p:cNvPr>
          <p:cNvGrpSpPr/>
          <p:nvPr/>
        </p:nvGrpSpPr>
        <p:grpSpPr>
          <a:xfrm>
            <a:off x="2562218" y="1104900"/>
            <a:ext cx="13163556" cy="1295400"/>
            <a:chOff x="1028700" y="1028700"/>
            <a:chExt cx="16230600" cy="1295400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6E432B7-0D3F-BAD1-7F14-A6460BA5DE4F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4CF202D-0A13-E69B-95EA-872580BE5B8D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SUSCIPIAT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3129110"/>
      </p:ext>
    </p:extLst>
  </p:cSld>
  <p:clrMapOvr>
    <a:masterClrMapping/>
  </p:clrMapOvr>
  <p:transition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C93D5-4B26-6229-5CC5-1D8AEA7B4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87E80990-56CA-96D4-4C1C-233C879C7414}"/>
              </a:ext>
            </a:extLst>
          </p:cNvPr>
          <p:cNvSpPr txBox="1"/>
          <p:nvPr/>
        </p:nvSpPr>
        <p:spPr>
          <a:xfrm>
            <a:off x="1133467" y="3924300"/>
            <a:ext cx="16021054" cy="5819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buong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Sambayanan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niyang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banal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168BAA4-EA1C-21E5-1BDA-11B2061341DA}"/>
              </a:ext>
            </a:extLst>
          </p:cNvPr>
          <p:cNvGrpSpPr/>
          <p:nvPr/>
        </p:nvGrpSpPr>
        <p:grpSpPr>
          <a:xfrm>
            <a:off x="2562218" y="1104900"/>
            <a:ext cx="13163556" cy="1295400"/>
            <a:chOff x="1028700" y="1028700"/>
            <a:chExt cx="16230600" cy="1295400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0AF33B88-4FE8-3067-3A15-03C68881194A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66D6741-7EA1-B10E-7815-B16C1EB4A970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SUSCIPIAT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9471067"/>
      </p:ext>
    </p:extLst>
  </p:cSld>
  <p:clrMapOvr>
    <a:masterClrMapping/>
  </p:clrMapOvr>
  <p:transition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C932F-5DA2-FDA1-426E-14B72E3F3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6718697"/>
      </p:ext>
    </p:extLst>
  </p:cSld>
  <p:clrMapOvr>
    <a:masterClrMapping/>
  </p:clrMapOvr>
  <p:transition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3923295"/>
      </p:ext>
    </p:extLst>
  </p:cSld>
  <p:clrMapOvr>
    <a:masterClrMapping/>
  </p:clrMapOvr>
  <p:transition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0F0E6-1205-3BC4-1BAD-4D940EEB9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7298138"/>
      </p:ext>
    </p:extLst>
  </p:cSld>
  <p:clrMapOvr>
    <a:masterClrMapping/>
  </p:clrMapOvr>
  <p:transition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D7F9C-6286-7E80-D6A8-C77D34477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A818031C-807C-FF24-DA28-F10F02DAE178}"/>
              </a:ext>
            </a:extLst>
          </p:cNvPr>
          <p:cNvSpPr txBox="1"/>
          <p:nvPr/>
        </p:nvSpPr>
        <p:spPr>
          <a:xfrm>
            <a:off x="1133469" y="4457700"/>
            <a:ext cx="16021054" cy="3744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350"/>
              </a:lnSpc>
            </a:pP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Sumaiyo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rin</a:t>
            </a:r>
            <a:endParaRPr lang="en-US" sz="158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90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1DCE7EF-BBCC-2398-C8C4-FD8BC02088C8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2214CE4B-EA35-FA38-BB0E-70793AE383A9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12E0E3D-C4A8-A43A-D3EB-581F25B4F0FA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TUGON: (LAHAT)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4535508"/>
      </p:ext>
    </p:extLst>
  </p:cSld>
  <p:clrMapOvr>
    <a:masterClrMapping/>
  </p:clrMapOvr>
  <p:transition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307F4-A6D5-3E48-D5E8-757382768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CEE3808A-EDA5-6C69-3547-A8F8F1207C06}"/>
              </a:ext>
            </a:extLst>
          </p:cNvPr>
          <p:cNvSpPr txBox="1"/>
          <p:nvPr/>
        </p:nvSpPr>
        <p:spPr>
          <a:xfrm>
            <a:off x="1133469" y="4000500"/>
            <a:ext cx="16021054" cy="34006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050"/>
              </a:lnSpc>
            </a:pP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Itinaas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namin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</a:t>
            </a:r>
            <a:endParaRPr lang="en-US" sz="190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D2AE574-7B30-24DE-00AD-0C0FB02F4208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0817794-3C3A-9505-19FD-03DE6528555E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7500B2D-8C3D-1C2C-F80E-6841723F2BE6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TUGON: (LAHAT)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7818158"/>
      </p:ext>
    </p:extLst>
  </p:cSld>
  <p:clrMapOvr>
    <a:masterClrMapping/>
  </p:clrMapOvr>
  <p:transition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091C6-2743-BE6E-CA22-B9BB70EBF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A8A57CC8-C136-9949-E6AD-F16B5C7A415E}"/>
              </a:ext>
            </a:extLst>
          </p:cNvPr>
          <p:cNvSpPr txBox="1"/>
          <p:nvPr/>
        </p:nvSpPr>
        <p:spPr>
          <a:xfrm>
            <a:off x="1133469" y="4000500"/>
            <a:ext cx="16021054" cy="34006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050"/>
              </a:lnSpc>
            </a:pP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Marapat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siya</a:t>
            </a:r>
            <a:r>
              <a:rPr lang="en-US" sz="158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ay </a:t>
            </a:r>
            <a:r>
              <a:rPr lang="en-US" sz="158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pasalamatan</a:t>
            </a:r>
            <a:endParaRPr lang="en-US" sz="190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8EFB625-8A9B-40F2-4B31-757ECCB59FE3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5E2C298-F730-0100-68F8-6B4ACBEE4FD3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6983048-BD94-1A2A-40E1-ABC3C5918458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TUGON: (LAHAT)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1103399"/>
      </p:ext>
    </p:extLst>
  </p:cSld>
  <p:clrMapOvr>
    <a:masterClrMapping/>
  </p:clrMapOvr>
  <p:transition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4886377"/>
      </p:ext>
    </p:extLst>
  </p:cSld>
  <p:clrMapOvr>
    <a:masterClrMapping/>
  </p:clrMapOvr>
  <p:transition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950AF-B214-D43F-B870-C288AAD47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60E4BF-E89A-CA77-2466-A4BAC58C9730}"/>
              </a:ext>
            </a:extLst>
          </p:cNvPr>
          <p:cNvSpPr txBox="1"/>
          <p:nvPr/>
        </p:nvSpPr>
        <p:spPr>
          <a:xfrm>
            <a:off x="1203833" y="3695700"/>
            <a:ext cx="16021054" cy="57964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Santo, Santo, Santo</a:t>
            </a:r>
          </a:p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mga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hukbo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!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019C912-882F-E6C2-901A-FF3B3C94E5B4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60EF0A0-BC4E-E2CC-3D18-FE21D66CA8E7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363358F-E507-2803-496C-D64A4B31B2E7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SANCTUS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9811211"/>
      </p:ext>
    </p:extLst>
  </p:cSld>
  <p:clrMapOvr>
    <a:masterClrMapping/>
  </p:clrMapOvr>
  <p:transition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445CC-5959-E077-2311-ADD8A6E98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5186EB-314C-7B3D-B72A-BE3ED20A5C38}"/>
              </a:ext>
            </a:extLst>
          </p:cNvPr>
          <p:cNvSpPr txBox="1"/>
          <p:nvPr/>
        </p:nvSpPr>
        <p:spPr>
          <a:xfrm>
            <a:off x="1238246" y="3848100"/>
            <a:ext cx="16021054" cy="4369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Napupuno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langit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lupa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kadakilaan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01FB67A-611F-FCCB-8A1E-65F6187E2C18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CFEE92A-4DA5-3453-A777-A882851D3A1D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41457D4-0979-4862-E2B6-53F3BD9CA874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SANCTUS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0024907"/>
      </p:ext>
    </p:extLst>
  </p:cSld>
  <p:clrMapOvr>
    <a:masterClrMapping/>
  </p:clrMapOvr>
  <p:transition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41BC7-E556-D3DC-CFA1-5D015AB87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99B67C-0AD7-0BEC-2C4C-3E9C9656716A}"/>
              </a:ext>
            </a:extLst>
          </p:cNvPr>
          <p:cNvSpPr txBox="1"/>
          <p:nvPr/>
        </p:nvSpPr>
        <p:spPr>
          <a:xfrm>
            <a:off x="1133467" y="4229100"/>
            <a:ext cx="16021054" cy="4347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Osana,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osana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kaitaasan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!</a:t>
            </a:r>
          </a:p>
          <a:p>
            <a:pPr algn="ctr">
              <a:lnSpc>
                <a:spcPts val="11250"/>
              </a:lnSpc>
            </a:pPr>
            <a:endParaRPr lang="en-US" sz="13200" b="1" i="1" dirty="0" err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0BC1258-D8E0-79FF-830F-50B6B68E3201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8FCA7C3-7A2B-5C86-1020-3D2ECDD566E0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E8F721A-AEDB-BD2B-0C75-999FE7F965EB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SANCTUS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037070"/>
      </p:ext>
    </p:extLst>
  </p:cSld>
  <p:clrMapOvr>
    <a:masterClrMapping/>
  </p:clrMapOvr>
  <p:transition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17FB4-0A04-68E8-7246-D4AAF2764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677D3B-010F-5C9E-26B9-7276E0AB6222}"/>
              </a:ext>
            </a:extLst>
          </p:cNvPr>
          <p:cNvSpPr txBox="1"/>
          <p:nvPr/>
        </p:nvSpPr>
        <p:spPr>
          <a:xfrm>
            <a:off x="1238246" y="3771900"/>
            <a:ext cx="16021054" cy="5819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Pinagpala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naparirito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ngalan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!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3D6F06-7ED5-919B-0A32-010C638086C2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14AC154-A76C-2316-C59B-A300C4C34E86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47A814D-E7A5-B278-F411-93F2248CF726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SANCTUS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2390541"/>
      </p:ext>
    </p:extLst>
  </p:cSld>
  <p:clrMapOvr>
    <a:masterClrMapping/>
  </p:clrMapOvr>
  <p:transition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B8644-A577-59F0-EF97-4468304D3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571466-96D7-5911-B87B-32B36159BFB3}"/>
              </a:ext>
            </a:extLst>
          </p:cNvPr>
          <p:cNvSpPr txBox="1"/>
          <p:nvPr/>
        </p:nvSpPr>
        <p:spPr>
          <a:xfrm>
            <a:off x="1238246" y="4229100"/>
            <a:ext cx="16021054" cy="4347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Osana,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osana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kaitaasan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!</a:t>
            </a:r>
          </a:p>
          <a:p>
            <a:pPr algn="ctr">
              <a:lnSpc>
                <a:spcPts val="11250"/>
              </a:lnSpc>
            </a:pPr>
            <a:endParaRPr lang="en-US" sz="13200" b="1" i="1" dirty="0" err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76504A0-8D80-5FA7-A40C-39C7423CC711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9BA23152-305C-2339-45B4-38A0741AB606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0F40F82-0188-F489-7BF7-F431ECAE7BB6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SANCTUS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8332788"/>
      </p:ext>
    </p:extLst>
  </p:cSld>
  <p:clrMapOvr>
    <a:masterClrMapping/>
  </p:clrMapOvr>
  <p:transition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6882673"/>
      </p:ext>
    </p:extLst>
  </p:cSld>
  <p:clrMapOvr>
    <a:masterClrMapping/>
  </p:clrMapOvr>
  <p:transition>
    <p:fade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7542-6D51-3885-7CA5-1AE602747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5B61E2-6659-DA7C-9853-26FE5DE09BEA}"/>
              </a:ext>
            </a:extLst>
          </p:cNvPr>
          <p:cNvSpPr txBox="1"/>
          <p:nvPr/>
        </p:nvSpPr>
        <p:spPr>
          <a:xfrm>
            <a:off x="1133469" y="3619500"/>
            <a:ext cx="16021054" cy="46551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Banal ka, Poong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Maykapal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! Banal ang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iyong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pangalan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D81BB23-8D50-5BCD-8012-DFCAF6CCD3F2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19B0DAD-0E24-0304-B41E-D144ACA349A2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A75D4B3-D5D0-5536-A630-BDD0028C972B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SANCTUS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4542109"/>
      </p:ext>
    </p:extLst>
  </p:cSld>
  <p:clrMapOvr>
    <a:masterClrMapping/>
  </p:clrMapOvr>
  <p:transition>
    <p:fade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954A7-08C9-D63B-524D-0E0D499A8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0D0487-65B7-0DE1-8B44-08FC0A7846EA}"/>
              </a:ext>
            </a:extLst>
          </p:cNvPr>
          <p:cNvSpPr txBox="1"/>
          <p:nvPr/>
        </p:nvSpPr>
        <p:spPr>
          <a:xfrm>
            <a:off x="1028700" y="2949205"/>
            <a:ext cx="16230601" cy="6206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Banal ang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iyong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kaharian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! Langit,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lupa’y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nagpupugay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iyong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kadakilaan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F993E0-7547-8334-0BAA-A0862FFC30A1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1D82C2C-2903-BAC2-694E-E59E8741AFF9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63A315E-7A85-85F4-42F1-E536A6275F8F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SANCTUS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3945239"/>
      </p:ext>
    </p:extLst>
  </p:cSld>
  <p:clrMapOvr>
    <a:masterClrMapping/>
  </p:clrMapOvr>
  <p:transition>
    <p:fade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6BFB0-712D-F500-3BF2-79FC2D554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4DCD17-039E-D212-CB7E-8B25D9737D47}"/>
              </a:ext>
            </a:extLst>
          </p:cNvPr>
          <p:cNvSpPr txBox="1"/>
          <p:nvPr/>
        </p:nvSpPr>
        <p:spPr>
          <a:xfrm>
            <a:off x="1028700" y="3695700"/>
            <a:ext cx="16230601" cy="45110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Dinadakila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lahat ang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naparito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Anak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0A58984-EA3B-BB46-5A6F-3C09A409062B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AB3558C-AFE7-E947-A132-EEAFB8BE6D73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02D63AA-D86F-BFC1-96B9-D049800D3DBF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SANCTUS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476070"/>
      </p:ext>
    </p:extLst>
  </p:cSld>
  <p:clrMapOvr>
    <a:masterClrMapping/>
  </p:clrMapOvr>
  <p:transition>
    <p:fade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42309-9CB6-AFD0-1AF8-D1A7E3866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27E660-7352-1129-DA7C-BA0DAE9E9A4B}"/>
              </a:ext>
            </a:extLst>
          </p:cNvPr>
          <p:cNvSpPr txBox="1"/>
          <p:nvPr/>
        </p:nvSpPr>
        <p:spPr>
          <a:xfrm>
            <a:off x="1028695" y="3238500"/>
            <a:ext cx="16230601" cy="59633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5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siyang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nagmulat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bulag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pilay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 ay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nagpalakad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, 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nakiramay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Caudex Bold Italics"/>
                <a:sym typeface="Caudex Bold Italics"/>
              </a:rPr>
              <a:t> lahat!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616762-80AE-9292-FBEB-638E578B5542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398D391-1936-A281-226E-DCECB6EC60EF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5E6EA41-5BF1-F0D4-F92C-1A82F72F0E87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SANCTUS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5706445"/>
      </p:ext>
    </p:extLst>
  </p:cSld>
  <p:clrMapOvr>
    <a:masterClrMapping/>
  </p:clrMapOvr>
  <p:transition>
    <p:fade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478555"/>
      </p:ext>
    </p:extLst>
  </p:cSld>
  <p:clrMapOvr>
    <a:masterClrMapping/>
  </p:clrMapOvr>
  <p:transition>
    <p:fade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2693E-35D8-9AD9-05AF-0DE5186F6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23AB84-4A72-A8FB-77C0-4015D7206CED}"/>
              </a:ext>
            </a:extLst>
          </p:cNvPr>
          <p:cNvSpPr txBox="1"/>
          <p:nvPr/>
        </p:nvSpPr>
        <p:spPr>
          <a:xfrm>
            <a:off x="1133469" y="4152900"/>
            <a:ext cx="16021054" cy="3129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Si Kristo ay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gunitain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sarili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ay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inihain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8D9B466-EAE8-0BBA-C826-E7CF6EB4008C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6800383-F7CB-0840-763B-73AB063DC3FE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20F18E2-93D6-86E2-6888-AD60097A9D58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MEMORIAL ACCLAMATION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8203402"/>
      </p:ext>
    </p:extLst>
  </p:cSld>
  <p:clrMapOvr>
    <a:masterClrMapping/>
  </p:clrMapOvr>
  <p:transition>
    <p:fade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FC624-464C-AD22-802A-C993447C9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2E8F01-E865-F4EC-F84F-AD7FCC3207B9}"/>
              </a:ext>
            </a:extLst>
          </p:cNvPr>
          <p:cNvSpPr txBox="1"/>
          <p:nvPr/>
        </p:nvSpPr>
        <p:spPr>
          <a:xfrm>
            <a:off x="847717" y="3238500"/>
            <a:ext cx="16592554" cy="10628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bilang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pagkai’t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inuming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pinagsasaluhan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natin</a:t>
            </a: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00405FE-69EF-C340-0DCF-B827050F751F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B65648F-1710-037E-068D-007ED16827FC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1D6F86A-8930-929F-C4A0-FC6E6E8B6012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MEMORIAL ACCLAMATION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3411229"/>
      </p:ext>
    </p:extLst>
  </p:cSld>
  <p:clrMapOvr>
    <a:masterClrMapping/>
  </p:clrMapOvr>
  <p:transition>
    <p:fade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01207-4C38-B0C9-A5FC-8A99FB9EC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DB15AC-5C00-2EC0-2AE3-9694C162D78F}"/>
              </a:ext>
            </a:extLst>
          </p:cNvPr>
          <p:cNvSpPr txBox="1"/>
          <p:nvPr/>
        </p:nvSpPr>
        <p:spPr>
          <a:xfrm>
            <a:off x="1133467" y="4028877"/>
            <a:ext cx="16021054" cy="6258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hanggang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siya’y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dumating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</a:t>
            </a: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D8D45E7-B878-7A64-9A31-84A2BB58104D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BAF91CC-D077-285C-1A56-9E0CCA12C4FA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57412FC-1A54-A0F2-DA1D-F4885C681C9B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MEMORIAL ACCLAMATION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173134"/>
      </p:ext>
    </p:extLst>
  </p:cSld>
  <p:clrMapOvr>
    <a:masterClrMapping/>
  </p:clrMapOvr>
  <p:transition>
    <p:fade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5998737"/>
      </p:ext>
    </p:extLst>
  </p:cSld>
  <p:clrMapOvr>
    <a:masterClrMapping/>
  </p:clrMapOvr>
  <p:transition>
    <p:fade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770D6-5AF8-A658-9862-D1315C716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E13CD3-CAB1-3B6B-69F3-6601ED67DEF5}"/>
              </a:ext>
            </a:extLst>
          </p:cNvPr>
          <p:cNvSpPr txBox="1"/>
          <p:nvPr/>
        </p:nvSpPr>
        <p:spPr>
          <a:xfrm>
            <a:off x="566727" y="3543300"/>
            <a:ext cx="17154533" cy="131800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Aming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ipinahahayag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namatay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ang </a:t>
            </a:r>
          </a:p>
          <a:p>
            <a:pPr algn="ctr">
              <a:lnSpc>
                <a:spcPts val="112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‘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yong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Anak,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5DEDBCE-FBAC-14DA-86A8-842AFFE732B4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45C6BD2E-4D8A-21BE-27E3-0BD8E8104934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4107563-BE1D-4370-7159-1CFDD54297FA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MEMORIAL ACCLAMATION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7609115"/>
      </p:ext>
    </p:extLst>
  </p:cSld>
  <p:clrMapOvr>
    <a:masterClrMapping/>
  </p:clrMapOvr>
  <p:transition>
    <p:fade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DB678-CF20-E4F6-623F-AE6484953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F8EA5C-83B0-0E9E-5F66-F3F4A579F038}"/>
              </a:ext>
            </a:extLst>
          </p:cNvPr>
          <p:cNvSpPr txBox="1"/>
          <p:nvPr/>
        </p:nvSpPr>
        <p:spPr>
          <a:xfrm>
            <a:off x="566727" y="3771900"/>
            <a:ext cx="17154533" cy="116155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nabuhay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bilang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Mesiyas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magbabalik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12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83D22A8-7449-C3B8-4D6D-34DEE59FE465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FF788D6-D4AF-C750-B1CB-2CF5CFFD1514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296D2AF-AA37-46B3-E9E6-F22EFC627C35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MEMORIAL ACCLAMATION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7993860"/>
      </p:ext>
    </p:extLst>
  </p:cSld>
  <p:clrMapOvr>
    <a:masterClrMapping/>
  </p:clrMapOvr>
  <p:transition>
    <p:fade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7C62D-4C2A-9E24-43CE-AD81FDB69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14D7A0-260D-51BC-F30C-3B094A819B82}"/>
              </a:ext>
            </a:extLst>
          </p:cNvPr>
          <p:cNvSpPr txBox="1"/>
          <p:nvPr/>
        </p:nvSpPr>
        <p:spPr>
          <a:xfrm>
            <a:off x="1133467" y="3543300"/>
            <a:ext cx="16021054" cy="6258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wakas</a:t>
            </a:r>
          </a:p>
          <a:p>
            <a:pPr algn="ctr">
              <a:lnSpc>
                <a:spcPts val="121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para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mahayag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lahat.</a:t>
            </a: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0C25F18-9892-99CE-9D8C-9413DE1244CE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6F5B51C-34CD-7C7D-6B34-34E8FA00CAC2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85D486A-B74F-251B-2B32-E84FCBC63951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MEMORIAL ACCLAMATION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2034096"/>
      </p:ext>
    </p:extLst>
  </p:cSld>
  <p:clrMapOvr>
    <a:masterClrMapping/>
  </p:clrMapOvr>
  <p:transition>
    <p:fade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9921510"/>
      </p:ext>
    </p:extLst>
  </p:cSld>
  <p:clrMapOvr>
    <a:masterClrMapping/>
  </p:clrMapOvr>
  <p:transition>
    <p:fade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122E5-C428-86D6-206C-A827BBE10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5FC7A1-BB66-C296-2700-6063FDC1295A}"/>
              </a:ext>
            </a:extLst>
          </p:cNvPr>
          <p:cNvSpPr txBox="1"/>
          <p:nvPr/>
        </p:nvSpPr>
        <p:spPr>
          <a:xfrm>
            <a:off x="1133467" y="2898167"/>
            <a:ext cx="16021054" cy="6258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krus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pagkabuhay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kami’y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natubos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tunay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D0309BD-B994-93C1-AD27-E89E484CE3CF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D60FB54-59ED-8DAF-4240-081AD1D62E3D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ADBC66B-D5FF-5BE3-967A-519664E707A5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MEMORIAL ACCLAMATION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5102043"/>
      </p:ext>
    </p:extLst>
  </p:cSld>
  <p:clrMapOvr>
    <a:masterClrMapping/>
  </p:clrMapOvr>
  <p:transition>
    <p:fade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7791F-69EF-5058-719A-50B50A151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D346A7-E03B-7D29-BA43-8379C9577457}"/>
              </a:ext>
            </a:extLst>
          </p:cNvPr>
          <p:cNvSpPr txBox="1"/>
          <p:nvPr/>
        </p:nvSpPr>
        <p:spPr>
          <a:xfrm>
            <a:off x="1133467" y="3314700"/>
            <a:ext cx="16021054" cy="6258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Poong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Hesus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naming mahal,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iligtas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kaming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tanan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4194E7E-EEB7-A015-AF25-52D40090FF7F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1BEB603-6C9D-10C7-893A-8DACD7298500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84FB852-76C6-719A-A537-BEE3E7E602C3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MEMORIAL ACCLAMATION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7279226"/>
      </p:ext>
    </p:extLst>
  </p:cSld>
  <p:clrMapOvr>
    <a:masterClrMapping/>
  </p:clrMapOvr>
  <p:transition>
    <p:fade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A08B6-1F2A-A928-66C9-1E9CC68E0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8364D3-455A-37AB-902E-9FD9E75A5610}"/>
              </a:ext>
            </a:extLst>
          </p:cNvPr>
          <p:cNvSpPr txBox="1"/>
          <p:nvPr/>
        </p:nvSpPr>
        <p:spPr>
          <a:xfrm>
            <a:off x="1133467" y="3467100"/>
            <a:ext cx="16021054" cy="7822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Poong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Hesus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naming mahal,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ngayon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magpakailanman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93BD391-53A9-0118-83D5-D1C1AA25893B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602D203-B1FE-611B-9174-D1FE7747CBD0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7B5289B-36C4-5A5C-4754-820DDCFE4602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MEMORIAL ACCLAMATION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8731509"/>
      </p:ext>
    </p:extLst>
  </p:cSld>
  <p:clrMapOvr>
    <a:masterClrMapping/>
  </p:clrMapOvr>
  <p:transition>
    <p:fade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708438-CA5D-7BD1-86D7-D52AF9F4D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543640"/>
      </p:ext>
    </p:extLst>
  </p:cSld>
  <p:clrMapOvr>
    <a:masterClrMapping/>
  </p:clrMapOvr>
  <p:transition>
    <p:fade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2183695"/>
      </p:ext>
    </p:extLst>
  </p:cSld>
  <p:clrMapOvr>
    <a:masterClrMapping/>
  </p:clrMapOvr>
  <p:transition>
    <p:fade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14CE6-CA6C-2E61-2A95-7A5680BC9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328EA3-DC56-1437-19B1-0A59CE6089EC}"/>
              </a:ext>
            </a:extLst>
          </p:cNvPr>
          <p:cNvSpPr txBox="1"/>
          <p:nvPr/>
        </p:nvSpPr>
        <p:spPr>
          <a:xfrm>
            <a:off x="2133591" y="2923976"/>
            <a:ext cx="14020806" cy="125162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Ama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namin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</a:p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sumasalangit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ka.</a:t>
            </a:r>
          </a:p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Sambahin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ngalan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mo.</a:t>
            </a: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380032-9EE4-1805-D3B8-BD4B880C8D75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C685CEA-F8A4-3ADA-7964-536941608DD7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C6B1E72-D464-1775-12D0-989B43AB093E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PATER NOSTER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5056562"/>
      </p:ext>
    </p:extLst>
  </p:cSld>
  <p:clrMapOvr>
    <a:masterClrMapping/>
  </p:clrMapOvr>
  <p:transition>
    <p:fade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3C828-7D4B-8C72-42D9-B355879C2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A66E84-70DD-6766-52E0-9F8F709666DD}"/>
              </a:ext>
            </a:extLst>
          </p:cNvPr>
          <p:cNvSpPr txBox="1"/>
          <p:nvPr/>
        </p:nvSpPr>
        <p:spPr>
          <a:xfrm>
            <a:off x="1066789" y="3467100"/>
            <a:ext cx="16154409" cy="9387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Mapasaamin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ang </a:t>
            </a:r>
          </a:p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kaharian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mo. Sundin ang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loob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E21679A-E299-4BEF-18C0-30439029FC0C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A515C6C5-81FD-17E8-8959-BF0C480EBEB3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4F141C-5E42-C23B-3743-DDE4385B2B5B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PATER NOSTER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8126"/>
      </p:ext>
    </p:extLst>
  </p:cSld>
  <p:clrMapOvr>
    <a:masterClrMapping/>
  </p:clrMapOvr>
  <p:transition>
    <p:fade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02B51-72D8-6B24-5570-150413F5C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93B6D7-54C1-2991-0FB3-B98C9C1AB0A8}"/>
              </a:ext>
            </a:extLst>
          </p:cNvPr>
          <p:cNvSpPr txBox="1"/>
          <p:nvPr/>
        </p:nvSpPr>
        <p:spPr>
          <a:xfrm>
            <a:off x="1066789" y="3924300"/>
            <a:ext cx="16154409" cy="9387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dito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lupa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para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langit</a:t>
            </a: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AEA1988-8AA6-8991-FF6F-A900EB5315C4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7794BD42-52A7-9FE5-94A0-D9C136DB0CC7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7423746-5F75-4EF6-41FC-E147C547687F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PATER NOSTER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8619289"/>
      </p:ext>
    </p:extLst>
  </p:cSld>
  <p:clrMapOvr>
    <a:masterClrMapping/>
  </p:clrMapOvr>
  <p:transition>
    <p:fade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C287D-89A5-1366-AB67-E25F0B380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56FEA3-DDDE-C21D-453E-D0D294C2FA78}"/>
              </a:ext>
            </a:extLst>
          </p:cNvPr>
          <p:cNvSpPr txBox="1"/>
          <p:nvPr/>
        </p:nvSpPr>
        <p:spPr>
          <a:xfrm>
            <a:off x="1066789" y="3009900"/>
            <a:ext cx="16154409" cy="15645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Bigyan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kami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ngayon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aming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kakanin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araw-araw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</a:t>
            </a: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41FEE8-DB2D-16DA-D348-377E8F794DA6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FCCD2D1-0F8F-FD38-2A27-B2D38A847E2A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7308797-9807-96A2-C1A4-4A3F683C16FE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PATER NOSTER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0465503"/>
      </p:ext>
    </p:extLst>
  </p:cSld>
  <p:clrMapOvr>
    <a:masterClrMapping/>
  </p:clrMapOvr>
  <p:transition>
    <p:fade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E411B-2C67-BF7A-6ED4-02EFA224A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A5D518C-CD19-B338-A572-005810908B03}"/>
              </a:ext>
            </a:extLst>
          </p:cNvPr>
          <p:cNvSpPr txBox="1"/>
          <p:nvPr/>
        </p:nvSpPr>
        <p:spPr>
          <a:xfrm>
            <a:off x="1028700" y="3619500"/>
            <a:ext cx="16154409" cy="46935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patawarin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kami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aming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mga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sala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D4CB1D5-53C0-D45A-387C-6D91C4D9AD27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1225ABA-49C1-CEE9-A303-65458CF324BC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8C337C6-291C-97B8-1703-0807089798F6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PATER NOSTER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2369912"/>
      </p:ext>
    </p:extLst>
  </p:cSld>
  <p:clrMapOvr>
    <a:masterClrMapping/>
  </p:clrMapOvr>
  <p:transition>
    <p:fade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E5ECF-6644-400D-F6AE-55E03C1E4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A2383A-D76C-EAA8-308C-356B14BE5898}"/>
              </a:ext>
            </a:extLst>
          </p:cNvPr>
          <p:cNvSpPr txBox="1"/>
          <p:nvPr/>
        </p:nvSpPr>
        <p:spPr>
          <a:xfrm>
            <a:off x="761990" y="2933700"/>
            <a:ext cx="16764011" cy="7822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para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pagpapatawad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namin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nagkakasala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amin.</a:t>
            </a: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747AF4-1E21-DAEE-7AE6-09ADE73767C9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DBBD00E1-7172-DD16-8291-B50513531220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E472C3E-EFFC-D869-027B-908082BE2C91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PATER NOSTER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1750702"/>
      </p:ext>
    </p:extLst>
  </p:cSld>
  <p:clrMapOvr>
    <a:masterClrMapping/>
  </p:clrMapOvr>
  <p:transition>
    <p:fade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81B1F-FD9D-5372-5A09-F18352F07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D13E58-9ABD-13E9-3368-8CD8AA6F31ED}"/>
              </a:ext>
            </a:extLst>
          </p:cNvPr>
          <p:cNvSpPr txBox="1"/>
          <p:nvPr/>
        </p:nvSpPr>
        <p:spPr>
          <a:xfrm>
            <a:off x="1066789" y="4000500"/>
            <a:ext cx="16154409" cy="3129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huwag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kaming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ipahintulot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tukso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63CB65-2E04-1594-1A8E-615B929BF6CC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8EF6E19-FF7A-3A81-2906-6898AAC0C869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F319F64-3BC1-0FD4-7145-3B0B2BBE40D2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PATER NOSTER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0120795"/>
      </p:ext>
    </p:extLst>
  </p:cSld>
  <p:clrMapOvr>
    <a:masterClrMapping/>
  </p:clrMapOvr>
  <p:transition>
    <p:fade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C6EF4-8526-1B86-B80B-2CCB95315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613181-EF0F-FF88-7907-EB8A4CDF78C1}"/>
              </a:ext>
            </a:extLst>
          </p:cNvPr>
          <p:cNvSpPr txBox="1"/>
          <p:nvPr/>
        </p:nvSpPr>
        <p:spPr>
          <a:xfrm>
            <a:off x="1066789" y="3848100"/>
            <a:ext cx="16154409" cy="3129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iadya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kami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lahat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masama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D3C330-F36A-E036-C524-0D6D74BAD12D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4A799282-9E0D-EB35-A66F-72313B89DFC1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EE31B6-E266-0232-F36A-40363556EFE2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PATER NOSTER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4564440"/>
      </p:ext>
    </p:extLst>
  </p:cSld>
  <p:clrMapOvr>
    <a:masterClrMapping/>
  </p:clrMapOvr>
  <p:transition>
    <p:fade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4763307"/>
      </p:ext>
    </p:extLst>
  </p:cSld>
  <p:clrMapOvr>
    <a:masterClrMapping/>
  </p:clrMapOvr>
  <p:transition>
    <p:fade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55D2B-ED0E-F2DE-0736-BD7686461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17B8A8-41DF-4296-0345-AC9975AFADDF}"/>
              </a:ext>
            </a:extLst>
          </p:cNvPr>
          <p:cNvSpPr txBox="1"/>
          <p:nvPr/>
        </p:nvSpPr>
        <p:spPr>
          <a:xfrm>
            <a:off x="1028700" y="3314700"/>
            <a:ext cx="16154409" cy="46935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Sapagka’t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iyo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kaharian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at ang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kapangyarihan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48357C-179E-D572-A250-2E0CC100F768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AFACE1D-12D7-58F5-7094-0226F8E42CA8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A54B94B-47C0-7BE7-305F-EAD90E02356D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PATER NOSTER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2029079"/>
      </p:ext>
    </p:extLst>
  </p:cSld>
  <p:clrMapOvr>
    <a:masterClrMapping/>
  </p:clrMapOvr>
  <p:transition>
    <p:fade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E0342-128A-9666-EEC4-0C6A92807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947FE1-6643-37FA-9ED4-D8DBFC93A722}"/>
              </a:ext>
            </a:extLst>
          </p:cNvPr>
          <p:cNvSpPr txBox="1"/>
          <p:nvPr/>
        </p:nvSpPr>
        <p:spPr>
          <a:xfrm>
            <a:off x="1066789" y="3695700"/>
            <a:ext cx="16154409" cy="46935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at ang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kapurihan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magpakailanman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! Amen.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699DB7D-9BE7-2413-0762-4E1EAA50C0C8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73D6D44-ABD5-AAC1-673A-3F410EBE069F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DF4AC04-8061-EC7C-CD12-6F501953971C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PATER NOSTER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737858"/>
      </p:ext>
    </p:extLst>
  </p:cSld>
  <p:clrMapOvr>
    <a:masterClrMapping/>
  </p:clrMapOvr>
  <p:transition>
    <p:fade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4149858"/>
      </p:ext>
    </p:extLst>
  </p:cSld>
  <p:clrMapOvr>
    <a:masterClrMapping/>
  </p:clrMapOvr>
  <p:transition>
    <p:fade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48624-A1CE-30BF-8120-7E9191C33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152ABF-63B3-BA31-BFAE-5FE748430885}"/>
              </a:ext>
            </a:extLst>
          </p:cNvPr>
          <p:cNvSpPr txBox="1"/>
          <p:nvPr/>
        </p:nvSpPr>
        <p:spPr>
          <a:xfrm>
            <a:off x="1028700" y="2923976"/>
            <a:ext cx="16154409" cy="9387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Kordero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nag-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aalis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mga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kasalanan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sanlibutan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</a:t>
            </a: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5F322E-4CBD-8253-CD53-CA53B8E1C1C3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497B839-1C6D-8670-5C09-36F93F7A5B06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A7C6B72-979F-4D1E-B02E-411F365E6116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AGNUS DEI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3171133"/>
      </p:ext>
    </p:extLst>
  </p:cSld>
  <p:clrMapOvr>
    <a:masterClrMapping/>
  </p:clrMapOvr>
  <p:transition>
    <p:fade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DB6C4-F4D0-5D1E-6F4B-ABF03C791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589B2C-8BB4-D3F2-16A5-431C04223D57}"/>
              </a:ext>
            </a:extLst>
          </p:cNvPr>
          <p:cNvSpPr txBox="1"/>
          <p:nvPr/>
        </p:nvSpPr>
        <p:spPr>
          <a:xfrm>
            <a:off x="1066789" y="4762500"/>
            <a:ext cx="16154409" cy="1564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maawa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amin.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000AAAF-1990-FB72-42ED-C43A3CA3BA7F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30A42F81-B308-E201-6647-4A07ECC3E261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49CF452-8B9A-544B-39D6-20CCD2094703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AGNUS DEI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3392355"/>
      </p:ext>
    </p:extLst>
  </p:cSld>
  <p:clrMapOvr>
    <a:masterClrMapping/>
  </p:clrMapOvr>
  <p:transition>
    <p:fade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3DF5F-C914-3E9E-B5BE-22D4BD308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BA9B9F-6A99-8788-D93E-F8EDA2707D19}"/>
              </a:ext>
            </a:extLst>
          </p:cNvPr>
          <p:cNvSpPr txBox="1"/>
          <p:nvPr/>
        </p:nvSpPr>
        <p:spPr>
          <a:xfrm>
            <a:off x="1028700" y="2923976"/>
            <a:ext cx="16154409" cy="9387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Kordero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nag-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aalis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mga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kasalanan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sanlibutan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</a:t>
            </a: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28E01E1-B58F-7712-9785-D2FE1D7EEA36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46F515D6-7918-6B1B-AEB9-792AADE7649E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FD6D954-DD7D-8B1A-DFF9-1B561399AB02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AGNUS DEI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3089216"/>
      </p:ext>
    </p:extLst>
  </p:cSld>
  <p:clrMapOvr>
    <a:masterClrMapping/>
  </p:clrMapOvr>
  <p:transition>
    <p:fade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C962C-207F-AC0B-1923-740DD1C70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F00E466-7FF9-C3D0-F83D-D65514D13DD3}"/>
              </a:ext>
            </a:extLst>
          </p:cNvPr>
          <p:cNvSpPr txBox="1"/>
          <p:nvPr/>
        </p:nvSpPr>
        <p:spPr>
          <a:xfrm>
            <a:off x="1066789" y="4762500"/>
            <a:ext cx="16154409" cy="1564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maawa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ka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amin.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9CED48-3A7B-6AA9-8B72-0737CB69A87D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FFE5B1D-369B-515F-62A7-80E905EC6E02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73027B1-9683-AEF1-B956-FDD93BB8FB05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AGNUS DEI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2666213"/>
      </p:ext>
    </p:extLst>
  </p:cSld>
  <p:clrMapOvr>
    <a:masterClrMapping/>
  </p:clrMapOvr>
  <p:transition>
    <p:fade/>
  </p:transition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FE961-4CA3-8126-E2FD-A4B3B1C5E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BF6530-A5E9-697A-5A18-16C8820D24A9}"/>
              </a:ext>
            </a:extLst>
          </p:cNvPr>
          <p:cNvSpPr txBox="1"/>
          <p:nvPr/>
        </p:nvSpPr>
        <p:spPr>
          <a:xfrm>
            <a:off x="1066789" y="2835826"/>
            <a:ext cx="16154409" cy="9387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Kordero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Diyos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nag-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aalis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mga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kasalanan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sanlibutan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CFA0BD9-510D-E0CD-D806-F2A36AC46F4A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736B57E7-DE8B-972C-27E6-076F9094D577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EC1B0D8-C82D-A513-1DA4-84F55B6C0681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AGNUS DEI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5717067"/>
      </p:ext>
    </p:extLst>
  </p:cSld>
  <p:clrMapOvr>
    <a:masterClrMapping/>
  </p:clrMapOvr>
  <p:transition>
    <p:fade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EE238-0D56-107D-C9FC-696C72415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C1BE9A-ED1A-8ADD-FC8A-A492CE1FED6B}"/>
              </a:ext>
            </a:extLst>
          </p:cNvPr>
          <p:cNvSpPr txBox="1"/>
          <p:nvPr/>
        </p:nvSpPr>
        <p:spPr>
          <a:xfrm>
            <a:off x="1022604" y="3771900"/>
            <a:ext cx="16154409" cy="6258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ipagkaloob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amin ang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kapayapaan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</a:t>
            </a: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082020-1D0E-1681-E692-31EB912C0445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3FB5B647-DD49-EB44-4708-D23B8491450E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F7D30CB-58F1-89E4-9F83-40CEAE379EF7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AGNUS DEI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9141769"/>
      </p:ext>
    </p:extLst>
  </p:cSld>
  <p:clrMapOvr>
    <a:masterClrMapping/>
  </p:clrMapOvr>
  <p:transition>
    <p:fade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E7487-47AC-9D42-B159-46C03B9EB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Origin of the Eucharist - Wikipedia">
            <a:extLst>
              <a:ext uri="{FF2B5EF4-FFF2-40B4-BE49-F238E27FC236}">
                <a16:creationId xmlns:a16="http://schemas.microsoft.com/office/drawing/2014/main" id="{0DE22CAF-8FE2-D7CC-F54B-F3E951473E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7" t="6295" r="22140" b="42203"/>
          <a:stretch>
            <a:fillRect/>
          </a:stretch>
        </p:blipFill>
        <p:spPr bwMode="auto">
          <a:xfrm>
            <a:off x="0" y="0"/>
            <a:ext cx="18251859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732845"/>
      </p:ext>
    </p:extLst>
  </p:cSld>
  <p:clrMapOvr>
    <a:masterClrMapping/>
  </p:clrMapOvr>
  <p:transition>
    <p:fade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5E2BE-B51D-E2E3-CD2B-044FDCEF0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4A23BA-E0E2-D2EE-9012-5949CEFF1634}"/>
              </a:ext>
            </a:extLst>
          </p:cNvPr>
          <p:cNvSpPr txBox="1"/>
          <p:nvPr/>
        </p:nvSpPr>
        <p:spPr>
          <a:xfrm>
            <a:off x="1066789" y="3390900"/>
            <a:ext cx="16154409" cy="9387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Panginoon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,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hindi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ako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karapat-dapat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magpatuloy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iyo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 err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55B1964-CE08-706A-9F31-C046B322B5BF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2B0EDCB-51C8-7670-0E36-CE19FAF97BDE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8BD2947-1831-22FA-7DA1-EECDECF2B2FD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TUGON: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812352"/>
      </p:ext>
    </p:extLst>
  </p:cSld>
  <p:clrMapOvr>
    <a:masterClrMapping/>
  </p:clrMapOvr>
  <p:transition>
    <p:fade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95921-A0A7-71CF-42B6-54BE99E08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9E8711-A2A5-E9E4-2F6C-CC72B540F97C}"/>
              </a:ext>
            </a:extLst>
          </p:cNvPr>
          <p:cNvSpPr txBox="1"/>
          <p:nvPr/>
        </p:nvSpPr>
        <p:spPr>
          <a:xfrm>
            <a:off x="1078310" y="3314700"/>
            <a:ext cx="16154409" cy="7822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50"/>
              </a:lnSpc>
            </a:pP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nguni’t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isang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salita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mo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lamang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ay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gagaling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na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 </a:t>
            </a:r>
            <a:r>
              <a:rPr lang="en-US" sz="13200" b="1" i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ako</a:t>
            </a:r>
            <a:r>
              <a:rPr lang="en-US" sz="1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. </a:t>
            </a:r>
          </a:p>
          <a:p>
            <a:pPr algn="ctr">
              <a:lnSpc>
                <a:spcPts val="12150"/>
              </a:lnSpc>
            </a:pPr>
            <a:endParaRPr lang="en-US" sz="1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  <a:p>
            <a:pPr algn="ctr">
              <a:lnSpc>
                <a:spcPts val="12150"/>
              </a:lnSpc>
            </a:pPr>
            <a:endParaRPr lang="en-US" sz="13200" b="1" i="1" dirty="0" err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udex Bold Italics"/>
              <a:cs typeface="Caudex Bold Italics"/>
              <a:sym typeface="Caudex Bold Itali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63709EF-FA45-DF42-6D46-989430102DEF}"/>
              </a:ext>
            </a:extLst>
          </p:cNvPr>
          <p:cNvGrpSpPr/>
          <p:nvPr/>
        </p:nvGrpSpPr>
        <p:grpSpPr>
          <a:xfrm>
            <a:off x="1028700" y="1028700"/>
            <a:ext cx="16230600" cy="1295400"/>
            <a:chOff x="1028700" y="1028700"/>
            <a:chExt cx="16230600" cy="1295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619BB6B-C38E-A14A-D28A-6F0FAA414D56}"/>
                </a:ext>
              </a:extLst>
            </p:cNvPr>
            <p:cNvSpPr/>
            <p:nvPr/>
          </p:nvSpPr>
          <p:spPr>
            <a:xfrm>
              <a:off x="2514597" y="1028700"/>
              <a:ext cx="13258799" cy="1295400"/>
            </a:xfrm>
            <a:custGeom>
              <a:avLst/>
              <a:gdLst/>
              <a:ahLst/>
              <a:cxnLst/>
              <a:rect l="l" t="t" r="r" b="b"/>
              <a:pathLst>
                <a:path w="4816592" h="340775">
                  <a:moveTo>
                    <a:pt x="0" y="0"/>
                  </a:moveTo>
                  <a:lnTo>
                    <a:pt x="4816592" y="0"/>
                  </a:lnTo>
                  <a:lnTo>
                    <a:pt x="4816592" y="340775"/>
                  </a:lnTo>
                  <a:lnTo>
                    <a:pt x="0" y="340775"/>
                  </a:lnTo>
                  <a:close/>
                </a:path>
              </a:pathLst>
            </a:custGeom>
            <a:gradFill>
              <a:gsLst>
                <a:gs pos="0">
                  <a:srgbClr val="EBCD5B">
                    <a:alpha val="0"/>
                  </a:srgbClr>
                </a:gs>
                <a:gs pos="54000">
                  <a:srgbClr val="EBCD5B">
                    <a:alpha val="33187"/>
                  </a:srgbClr>
                </a:gs>
                <a:gs pos="99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0" scaled="1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5314F53-E7C8-AAC6-F06C-76FFAA933035}"/>
                </a:ext>
              </a:extLst>
            </p:cNvPr>
            <p:cNvSpPr txBox="1"/>
            <p:nvPr/>
          </p:nvSpPr>
          <p:spPr>
            <a:xfrm>
              <a:off x="1028700" y="1451010"/>
              <a:ext cx="16230600" cy="720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9"/>
                </a:lnSpc>
              </a:pPr>
              <a:r>
                <a:rPr lang="en-US" sz="7200" b="1" dirty="0">
                  <a:solidFill>
                    <a:schemeClr val="bg1"/>
                  </a:solidFill>
                  <a:latin typeface="Cinzel Bold"/>
                  <a:ea typeface="Cinzel Bold"/>
                  <a:cs typeface="Cinzel Bold"/>
                  <a:sym typeface="Cinzel Bold"/>
                </a:rPr>
                <a:t>TUGON: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6349957"/>
      </p:ext>
    </p:extLst>
  </p:cSld>
  <p:clrMapOvr>
    <a:masterClrMapping/>
  </p:clrMapOvr>
  <p:transition>
    <p:fade/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5695258"/>
      </p:ext>
    </p:extLst>
  </p:cSld>
  <p:clrMapOvr>
    <a:masterClrMapping/>
  </p:clrMapOvr>
  <p:transition>
    <p:fade/>
  </p:transition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0D59F-9095-05A4-2157-8B42516C4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8DACFDC2-C272-F179-EF6B-EB69C5726005}"/>
              </a:ext>
            </a:extLst>
          </p:cNvPr>
          <p:cNvSpPr/>
          <p:nvPr/>
        </p:nvSpPr>
        <p:spPr>
          <a:xfrm>
            <a:off x="1600199" y="877821"/>
            <a:ext cx="15087597" cy="1446279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4000">
                <a:schemeClr val="tx1">
                  <a:alpha val="9000"/>
                </a:scheme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0FB6AEE6-49FA-9E4E-F065-8C0446F75B8A}"/>
              </a:ext>
            </a:extLst>
          </p:cNvPr>
          <p:cNvSpPr txBox="1"/>
          <p:nvPr/>
        </p:nvSpPr>
        <p:spPr>
          <a:xfrm>
            <a:off x="1028700" y="1372444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rgbClr val="000000"/>
                </a:solidFill>
                <a:latin typeface="Cinzel Bold"/>
                <a:ea typeface="Cinzel Bold"/>
                <a:cs typeface="Cinzel Bold"/>
                <a:sym typeface="Cinzel Bold"/>
              </a:rPr>
              <a:t>[SONG TITLE HERE]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B90A39E5-BF9E-81FF-E8E1-22415980B425}"/>
              </a:ext>
            </a:extLst>
          </p:cNvPr>
          <p:cNvSpPr txBox="1"/>
          <p:nvPr/>
        </p:nvSpPr>
        <p:spPr>
          <a:xfrm>
            <a:off x="819148" y="4457700"/>
            <a:ext cx="16649700" cy="2898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10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[COMMUNION SONG LYRICS HERE]</a:t>
            </a:r>
          </a:p>
        </p:txBody>
      </p:sp>
    </p:spTree>
    <p:extLst>
      <p:ext uri="{BB962C8B-B14F-4D97-AF65-F5344CB8AC3E}">
        <p14:creationId xmlns:p14="http://schemas.microsoft.com/office/powerpoint/2010/main" val="3298703779"/>
      </p:ext>
    </p:extLst>
  </p:cSld>
  <p:clrMapOvr>
    <a:masterClrMapping/>
  </p:clrMapOvr>
  <p:transition>
    <p:fade/>
  </p:transition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9867926"/>
      </p:ext>
    </p:extLst>
  </p:cSld>
  <p:clrMapOvr>
    <a:masterClrMapping/>
  </p:clrMapOvr>
  <p:transition>
    <p:fade/>
  </p:transition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C1C33-6181-988F-9F10-C8564E3E0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3263038"/>
      </p:ext>
    </p:extLst>
  </p:cSld>
  <p:clrMapOvr>
    <a:masterClrMapping/>
  </p:clrMapOvr>
  <p:transition>
    <p:fade/>
  </p:transition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3417E-B94F-E13E-6A7D-903D01E66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BF79FD47-2D8F-9649-D82C-D64FF1B32952}"/>
              </a:ext>
            </a:extLst>
          </p:cNvPr>
          <p:cNvSpPr/>
          <p:nvPr/>
        </p:nvSpPr>
        <p:spPr>
          <a:xfrm>
            <a:off x="1600199" y="877821"/>
            <a:ext cx="15087597" cy="1446279"/>
          </a:xfrm>
          <a:custGeom>
            <a:avLst/>
            <a:gdLst/>
            <a:ahLst/>
            <a:cxnLst/>
            <a:rect l="l" t="t" r="r" b="b"/>
            <a:pathLst>
              <a:path w="4816592" h="340775">
                <a:moveTo>
                  <a:pt x="0" y="0"/>
                </a:moveTo>
                <a:lnTo>
                  <a:pt x="4816592" y="0"/>
                </a:lnTo>
                <a:lnTo>
                  <a:pt x="4816592" y="340775"/>
                </a:lnTo>
                <a:lnTo>
                  <a:pt x="0" y="340775"/>
                </a:lnTo>
                <a:close/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4000">
                <a:schemeClr val="tx1">
                  <a:alpha val="9000"/>
                </a:schemeClr>
              </a:gs>
              <a:gs pos="99000">
                <a:schemeClr val="tx1">
                  <a:alpha val="0"/>
                  <a:lumMod val="0"/>
                  <a:lumOff val="100000"/>
                </a:schemeClr>
              </a:gs>
            </a:gsLst>
            <a:lin ang="0" scaled="1"/>
          </a:gradFill>
        </p:spPr>
        <p:txBody>
          <a:bodyPr/>
          <a:lstStyle/>
          <a:p>
            <a:endParaRPr lang="en-US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13AA192-B274-6DAE-FB8B-DCEC3750B4F4}"/>
              </a:ext>
            </a:extLst>
          </p:cNvPr>
          <p:cNvSpPr txBox="1"/>
          <p:nvPr/>
        </p:nvSpPr>
        <p:spPr>
          <a:xfrm>
            <a:off x="1028700" y="1372444"/>
            <a:ext cx="16230600" cy="72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7200" b="1" dirty="0">
                <a:solidFill>
                  <a:srgbClr val="000000"/>
                </a:solidFill>
                <a:latin typeface="Cinzel Bold"/>
                <a:ea typeface="Cinzel Bold"/>
                <a:cs typeface="Cinzel Bold"/>
                <a:sym typeface="Cinzel Bold"/>
              </a:rPr>
              <a:t>[SONG TITLE HERE]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A15A5C38-8763-DE3E-CBE8-A4933C61399D}"/>
              </a:ext>
            </a:extLst>
          </p:cNvPr>
          <p:cNvSpPr txBox="1"/>
          <p:nvPr/>
        </p:nvSpPr>
        <p:spPr>
          <a:xfrm>
            <a:off x="819148" y="4457700"/>
            <a:ext cx="16649700" cy="2898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50"/>
              </a:lnSpc>
            </a:pPr>
            <a:r>
              <a:rPr lang="en-US" sz="11000" b="1" i="1" dirty="0">
                <a:latin typeface="Cambria" panose="02040503050406030204" pitchFamily="18" charset="0"/>
                <a:ea typeface="Caudex Bold Italics"/>
                <a:cs typeface="Caudex Bold Italics"/>
                <a:sym typeface="Caudex Bold Italics"/>
              </a:rPr>
              <a:t>[RECESSION SONG LYRICS HERE]</a:t>
            </a:r>
          </a:p>
        </p:txBody>
      </p:sp>
    </p:spTree>
    <p:extLst>
      <p:ext uri="{BB962C8B-B14F-4D97-AF65-F5344CB8AC3E}">
        <p14:creationId xmlns:p14="http://schemas.microsoft.com/office/powerpoint/2010/main" val="399562525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FC OT PPT Template - revised 2026 1" id="{2CB832A5-FBC6-6D40-817B-46A7B89D3A9C}" vid="{DE58BA60-A028-E54F-8A80-DD85E9213B1B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CFC OT PPT Template - revised 2026 1" id="{2CB832A5-FBC6-6D40-817B-46A7B89D3A9C}" vid="{61088F58-B8D9-F94F-BFA3-267BDC35DCD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b75eb9d1-7479-4f8a-9240-cc5b19dbbc64}" enabled="1" method="Standard" siteId="{d1b36e95-0d50-42e9-958f-b63fa906bea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26660</TotalTime>
  <Words>1361</Words>
  <Application>Microsoft Macintosh PowerPoint</Application>
  <PresentationFormat>Custom</PresentationFormat>
  <Paragraphs>298</Paragraphs>
  <Slides>150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150</vt:i4>
      </vt:variant>
    </vt:vector>
  </HeadingPairs>
  <TitlesOfParts>
    <vt:vector size="159" baseType="lpstr">
      <vt:lpstr>Caudex Bold Italic</vt:lpstr>
      <vt:lpstr>Aptos Display</vt:lpstr>
      <vt:lpstr>Aptos</vt:lpstr>
      <vt:lpstr>Cambria</vt:lpstr>
      <vt:lpstr>Cinzel Bold</vt:lpstr>
      <vt:lpstr>Arial</vt:lpstr>
      <vt:lpstr>Calibri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Bagong Ordinary Season</dc:title>
  <cp:lastModifiedBy>Paolo Angelo Zamora</cp:lastModifiedBy>
  <cp:revision>59</cp:revision>
  <dcterms:created xsi:type="dcterms:W3CDTF">2006-08-16T00:00:00Z</dcterms:created>
  <dcterms:modified xsi:type="dcterms:W3CDTF">2026-09-11T01:06:38Z</dcterms:modified>
  <dc:identifier>DAGVzqXqtdc</dc:identifier>
</cp:coreProperties>
</file>