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51"/>
  </p:notesMasterIdLst>
  <p:sldIdLst>
    <p:sldId id="3151" r:id="rId6"/>
    <p:sldId id="3150" r:id="rId7"/>
    <p:sldId id="3189" r:id="rId8"/>
    <p:sldId id="3028" r:id="rId9"/>
    <p:sldId id="2639" r:id="rId10"/>
    <p:sldId id="2684" r:id="rId11"/>
    <p:sldId id="2683" r:id="rId12"/>
    <p:sldId id="481" r:id="rId13"/>
    <p:sldId id="3036" r:id="rId14"/>
    <p:sldId id="3037" r:id="rId15"/>
    <p:sldId id="3152" r:id="rId16"/>
    <p:sldId id="3038" r:id="rId17"/>
    <p:sldId id="3039" r:id="rId18"/>
    <p:sldId id="3153" r:id="rId19"/>
    <p:sldId id="3154" r:id="rId20"/>
    <p:sldId id="2685" r:id="rId21"/>
    <p:sldId id="332" r:id="rId22"/>
    <p:sldId id="335" r:id="rId23"/>
    <p:sldId id="334" r:id="rId24"/>
    <p:sldId id="2686" r:id="rId25"/>
    <p:sldId id="2688" r:id="rId26"/>
    <p:sldId id="2689" r:id="rId27"/>
    <p:sldId id="3190" r:id="rId28"/>
    <p:sldId id="2698" r:id="rId29"/>
    <p:sldId id="2609" r:id="rId30"/>
    <p:sldId id="3191" r:id="rId31"/>
    <p:sldId id="2608" r:id="rId32"/>
    <p:sldId id="3192" r:id="rId33"/>
    <p:sldId id="3193" r:id="rId34"/>
    <p:sldId id="256" r:id="rId35"/>
    <p:sldId id="3194" r:id="rId36"/>
    <p:sldId id="3196" r:id="rId37"/>
    <p:sldId id="3197" r:id="rId38"/>
    <p:sldId id="337" r:id="rId39"/>
    <p:sldId id="343" r:id="rId40"/>
    <p:sldId id="344" r:id="rId41"/>
    <p:sldId id="346" r:id="rId42"/>
    <p:sldId id="345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6" r:id="rId53"/>
    <p:sldId id="357" r:id="rId54"/>
    <p:sldId id="359" r:id="rId55"/>
    <p:sldId id="358" r:id="rId56"/>
    <p:sldId id="360" r:id="rId57"/>
    <p:sldId id="361" r:id="rId58"/>
    <p:sldId id="362" r:id="rId59"/>
    <p:sldId id="363" r:id="rId60"/>
    <p:sldId id="293" r:id="rId61"/>
    <p:sldId id="3195" r:id="rId62"/>
    <p:sldId id="3157" r:id="rId63"/>
    <p:sldId id="3158" r:id="rId64"/>
    <p:sldId id="3159" r:id="rId65"/>
    <p:sldId id="3160" r:id="rId66"/>
    <p:sldId id="3161" r:id="rId67"/>
    <p:sldId id="3162" r:id="rId68"/>
    <p:sldId id="3163" r:id="rId69"/>
    <p:sldId id="2443" r:id="rId70"/>
    <p:sldId id="2682" r:id="rId71"/>
    <p:sldId id="2693" r:id="rId72"/>
    <p:sldId id="375" r:id="rId73"/>
    <p:sldId id="3164" r:id="rId74"/>
    <p:sldId id="377" r:id="rId75"/>
    <p:sldId id="378" r:id="rId76"/>
    <p:sldId id="379" r:id="rId77"/>
    <p:sldId id="2692" r:id="rId78"/>
    <p:sldId id="382" r:id="rId79"/>
    <p:sldId id="384" r:id="rId80"/>
    <p:sldId id="385" r:id="rId81"/>
    <p:sldId id="2691" r:id="rId82"/>
    <p:sldId id="386" r:id="rId83"/>
    <p:sldId id="388" r:id="rId84"/>
    <p:sldId id="389" r:id="rId85"/>
    <p:sldId id="390" r:id="rId86"/>
    <p:sldId id="391" r:id="rId87"/>
    <p:sldId id="392" r:id="rId88"/>
    <p:sldId id="393" r:id="rId89"/>
    <p:sldId id="2641" r:id="rId90"/>
    <p:sldId id="394" r:id="rId91"/>
    <p:sldId id="396" r:id="rId92"/>
    <p:sldId id="397" r:id="rId93"/>
    <p:sldId id="398" r:id="rId94"/>
    <p:sldId id="399" r:id="rId95"/>
    <p:sldId id="400" r:id="rId96"/>
    <p:sldId id="3165" r:id="rId97"/>
    <p:sldId id="3166" r:id="rId98"/>
    <p:sldId id="3167" r:id="rId99"/>
    <p:sldId id="3168" r:id="rId100"/>
    <p:sldId id="3169" r:id="rId101"/>
    <p:sldId id="3170" r:id="rId102"/>
    <p:sldId id="3171" r:id="rId103"/>
    <p:sldId id="3172" r:id="rId104"/>
    <p:sldId id="3182" r:id="rId105"/>
    <p:sldId id="3183" r:id="rId106"/>
    <p:sldId id="3184" r:id="rId107"/>
    <p:sldId id="3185" r:id="rId108"/>
    <p:sldId id="3186" r:id="rId109"/>
    <p:sldId id="3187" r:id="rId110"/>
    <p:sldId id="3188" r:id="rId111"/>
    <p:sldId id="2640" r:id="rId112"/>
    <p:sldId id="401" r:id="rId113"/>
    <p:sldId id="403" r:id="rId114"/>
    <p:sldId id="404" r:id="rId115"/>
    <p:sldId id="405" r:id="rId116"/>
    <p:sldId id="406" r:id="rId117"/>
    <p:sldId id="407" r:id="rId118"/>
    <p:sldId id="408" r:id="rId119"/>
    <p:sldId id="409" r:id="rId120"/>
    <p:sldId id="410" r:id="rId121"/>
    <p:sldId id="411" r:id="rId122"/>
    <p:sldId id="412" r:id="rId123"/>
    <p:sldId id="2642" r:id="rId124"/>
    <p:sldId id="413" r:id="rId125"/>
    <p:sldId id="415" r:id="rId126"/>
    <p:sldId id="416" r:id="rId127"/>
    <p:sldId id="3179" r:id="rId128"/>
    <p:sldId id="3180" r:id="rId129"/>
    <p:sldId id="3181" r:id="rId130"/>
    <p:sldId id="2643" r:id="rId131"/>
    <p:sldId id="417" r:id="rId132"/>
    <p:sldId id="419" r:id="rId133"/>
    <p:sldId id="420" r:id="rId134"/>
    <p:sldId id="421" r:id="rId135"/>
    <p:sldId id="422" r:id="rId136"/>
    <p:sldId id="423" r:id="rId137"/>
    <p:sldId id="424" r:id="rId138"/>
    <p:sldId id="425" r:id="rId139"/>
    <p:sldId id="426" r:id="rId140"/>
    <p:sldId id="2644" r:id="rId141"/>
    <p:sldId id="427" r:id="rId142"/>
    <p:sldId id="429" r:id="rId143"/>
    <p:sldId id="430" r:id="rId144"/>
    <p:sldId id="431" r:id="rId145"/>
    <p:sldId id="2680" r:id="rId146"/>
    <p:sldId id="2696" r:id="rId147"/>
    <p:sldId id="2645" r:id="rId148"/>
    <p:sldId id="2678" r:id="rId149"/>
    <p:sldId id="331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AFCA67-F197-41E1-A84A-EEA9E35F8554}">
          <p14:sldIdLst>
            <p14:sldId id="3151"/>
            <p14:sldId id="3150"/>
            <p14:sldId id="3189"/>
            <p14:sldId id="3028"/>
            <p14:sldId id="2639"/>
            <p14:sldId id="2684"/>
          </p14:sldIdLst>
        </p14:section>
        <p14:section name="Pagsisi Spoken 1" id="{5A342F8C-8175-40D2-8645-EECA9E9C45BB}">
          <p14:sldIdLst>
            <p14:sldId id="2683"/>
            <p14:sldId id="481"/>
            <p14:sldId id="3036"/>
            <p14:sldId id="3037"/>
            <p14:sldId id="3152"/>
            <p14:sldId id="3038"/>
            <p14:sldId id="3039"/>
            <p14:sldId id="3153"/>
            <p14:sldId id="3154"/>
          </p14:sldIdLst>
        </p14:section>
        <p14:section name="Pagsisi Spoken 2" id="{AC5FB7F4-8EE2-42A0-8E01-C8C1B616CA04}">
          <p14:sldIdLst>
            <p14:sldId id="2685"/>
            <p14:sldId id="332"/>
            <p14:sldId id="335"/>
            <p14:sldId id="334"/>
          </p14:sldIdLst>
        </p14:section>
        <p14:section name="Pagsisi Song" id="{0C205918-1476-4B41-8B02-842284911E61}">
          <p14:sldIdLst>
            <p14:sldId id="2686"/>
            <p14:sldId id="2688"/>
          </p14:sldIdLst>
        </p14:section>
        <p14:section name="Mass Readings" id="{E1E18A40-BF6F-44E0-B86D-AD473F4A4EFA}">
          <p14:sldIdLst>
            <p14:sldId id="2689"/>
            <p14:sldId id="3190"/>
            <p14:sldId id="2698"/>
            <p14:sldId id="2609"/>
            <p14:sldId id="3191"/>
            <p14:sldId id="2608"/>
            <p14:sldId id="3192"/>
            <p14:sldId id="3193"/>
            <p14:sldId id="256"/>
            <p14:sldId id="3194"/>
            <p14:sldId id="3196"/>
            <p14:sldId id="3197"/>
          </p14:sldIdLst>
        </p14:section>
        <p14:section name="Pahayag ng Pananampalataya 1" id="{D4B58A8C-0AC0-4112-8CC7-55E36B170DC5}">
          <p14:sldIdLst>
            <p14:sldId id="337"/>
            <p14:sldId id="343"/>
            <p14:sldId id="344"/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9"/>
            <p14:sldId id="358"/>
            <p14:sldId id="360"/>
            <p14:sldId id="361"/>
            <p14:sldId id="362"/>
            <p14:sldId id="363"/>
          </p14:sldIdLst>
        </p14:section>
        <p14:section name="Panalangin ng Bayan" id="{4600A6FF-48ED-4E64-9CB8-14255B934776}">
          <p14:sldIdLst>
            <p14:sldId id="293"/>
            <p14:sldId id="3195"/>
            <p14:sldId id="3157"/>
            <p14:sldId id="3158"/>
            <p14:sldId id="3159"/>
            <p14:sldId id="3160"/>
            <p14:sldId id="3161"/>
            <p14:sldId id="3162"/>
            <p14:sldId id="3163"/>
          </p14:sldIdLst>
        </p14:section>
        <p14:section name="Offertory Song" id="{4ABE7B44-F2A8-4AE6-B739-BEACE9485368}">
          <p14:sldIdLst>
            <p14:sldId id="2443"/>
            <p14:sldId id="2682"/>
          </p14:sldIdLst>
        </p14:section>
        <p14:section name="Paghahain ng Alay" id="{FA5FCC82-7D07-4E50-B9A2-EBF8DB63FE36}">
          <p14:sldIdLst>
            <p14:sldId id="2693"/>
            <p14:sldId id="375"/>
            <p14:sldId id="3164"/>
            <p14:sldId id="377"/>
            <p14:sldId id="378"/>
            <p14:sldId id="379"/>
            <p14:sldId id="2692"/>
            <p14:sldId id="382"/>
            <p14:sldId id="384"/>
            <p14:sldId id="385"/>
            <p14:sldId id="2691"/>
            <p14:sldId id="386"/>
            <p14:sldId id="388"/>
            <p14:sldId id="389"/>
            <p14:sldId id="390"/>
            <p14:sldId id="391"/>
            <p14:sldId id="392"/>
            <p14:sldId id="393"/>
            <p14:sldId id="2641"/>
          </p14:sldIdLst>
        </p14:section>
        <p14:section name="Acclamation Option A" id="{198D02DB-D4C3-40DD-9A96-CC20A6B321ED}">
          <p14:sldIdLst>
            <p14:sldId id="394"/>
            <p14:sldId id="396"/>
            <p14:sldId id="397"/>
            <p14:sldId id="398"/>
            <p14:sldId id="399"/>
            <p14:sldId id="400"/>
          </p14:sldIdLst>
        </p14:section>
        <p14:section name="Acclamation Option B" id="{8E885C0C-4944-4888-8A07-9E207FEB55D2}">
          <p14:sldIdLst>
            <p14:sldId id="3165"/>
            <p14:sldId id="3166"/>
            <p14:sldId id="3167"/>
            <p14:sldId id="3168"/>
            <p14:sldId id="3169"/>
          </p14:sldIdLst>
        </p14:section>
        <p14:section name="Acclamation Option C" id="{803C67C4-4520-4672-94A4-63328F36956D}">
          <p14:sldIdLst>
            <p14:sldId id="3170"/>
            <p14:sldId id="3171"/>
            <p14:sldId id="3172"/>
          </p14:sldIdLst>
        </p14:section>
        <p14:section name="Acclamation option D" id="{3A99451B-B394-0D41-9D20-B74E3D1B856E}">
          <p14:sldIdLst>
            <p14:sldId id="3182"/>
            <p14:sldId id="3183"/>
            <p14:sldId id="3184"/>
            <p14:sldId id="3185"/>
            <p14:sldId id="3186"/>
            <p14:sldId id="3187"/>
            <p14:sldId id="3188"/>
          </p14:sldIdLst>
        </p14:section>
        <p14:section name="Ama Namin" id="{0C0BF8D3-3158-4A74-A943-3E19401CFBE0}">
          <p14:sldIdLst>
            <p14:sldId id="2640"/>
            <p14:sldId id="401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642"/>
            <p14:sldId id="413"/>
            <p14:sldId id="415"/>
            <p14:sldId id="416"/>
            <p14:sldId id="3179"/>
            <p14:sldId id="3180"/>
            <p14:sldId id="3181"/>
          </p14:sldIdLst>
        </p14:section>
        <p14:section name="Commuion Rites" id="{E8AE7066-A85F-4305-9DA9-026F09300FA5}">
          <p14:sldIdLst>
            <p14:sldId id="2643"/>
            <p14:sldId id="41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2644"/>
            <p14:sldId id="427"/>
            <p14:sldId id="429"/>
            <p14:sldId id="430"/>
            <p14:sldId id="431"/>
            <p14:sldId id="2680"/>
            <p14:sldId id="2696"/>
          </p14:sldIdLst>
        </p14:section>
        <p14:section name="Final Part" id="{768DD778-C9B1-41B8-9995-9D0BB61402DF}">
          <p14:sldIdLst>
            <p14:sldId id="2645"/>
            <p14:sldId id="2678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B100"/>
    <a:srgbClr val="FAF1E6"/>
    <a:srgbClr val="D5B13E"/>
    <a:srgbClr val="FBBC04"/>
    <a:srgbClr val="FFCC37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0890" autoAdjust="0"/>
    <p:restoredTop sz="95551"/>
  </p:normalViewPr>
  <p:slideViewPr>
    <p:cSldViewPr snapToGrid="0">
      <p:cViewPr>
        <p:scale>
          <a:sx n="93" d="100"/>
          <a:sy n="93" d="100"/>
        </p:scale>
        <p:origin x="1488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134" Type="http://schemas.openxmlformats.org/officeDocument/2006/relationships/slide" Target="slides/slide129.xml"/><Relationship Id="rId139" Type="http://schemas.openxmlformats.org/officeDocument/2006/relationships/slide" Target="slides/slide13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55" Type="http://schemas.openxmlformats.org/officeDocument/2006/relationships/tableStyles" Target="tableStyle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45" Type="http://schemas.openxmlformats.org/officeDocument/2006/relationships/slide" Target="slides/slide140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presProps" Target="pres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3" Type="http://schemas.openxmlformats.org/officeDocument/2006/relationships/customXml" Target="../customXml/item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viewProps" Target="viewProps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theme" Target="theme/theme1.xml"/><Relationship Id="rId16" Type="http://schemas.openxmlformats.org/officeDocument/2006/relationships/slide" Target="slides/slide11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6239-678B-48D3-A207-344526EA385C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8BBA0-E098-4CBF-92D7-4B0F99C94E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37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8BBA0-E098-4CBF-92D7-4B0F99C94E9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557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230A-F7D6-F49A-2725-BC979C01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1CE4-36D8-71E2-34EA-8BB0A24D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5124A-75AE-1C9B-43D4-85BA86E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E65F8-65DA-AFA6-1ABF-97D92A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938F-7DE3-69EF-9713-6BDC5586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98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C603-C01C-65FD-F01F-AD430DD85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447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49DC-8D15-9A33-8BCB-BC8F2490F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9602"/>
            <a:ext cx="10515600" cy="4351338"/>
          </a:xfrm>
        </p:spPr>
        <p:txBody>
          <a:bodyPr/>
          <a:lstStyle>
            <a:lvl1pPr>
              <a:defRPr sz="9600">
                <a:solidFill>
                  <a:schemeClr val="bg1"/>
                </a:solidFill>
                <a:effectLst/>
              </a:defRPr>
            </a:lvl1pPr>
            <a:lvl2pPr>
              <a:defRPr sz="8800">
                <a:solidFill>
                  <a:schemeClr val="bg1"/>
                </a:solidFill>
                <a:effectLst/>
              </a:defRPr>
            </a:lvl2pPr>
            <a:lvl3pPr>
              <a:defRPr sz="8000">
                <a:solidFill>
                  <a:schemeClr val="bg1"/>
                </a:solidFill>
                <a:effectLst/>
              </a:defRPr>
            </a:lvl3pPr>
            <a:lvl4pPr>
              <a:defRPr sz="7200">
                <a:solidFill>
                  <a:schemeClr val="bg1"/>
                </a:solidFill>
                <a:effectLst/>
              </a:defRPr>
            </a:lvl4pPr>
            <a:lvl5pPr>
              <a:defRPr sz="7200">
                <a:solidFill>
                  <a:schemeClr val="bg1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2854D-A55E-6224-5228-DB195A58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6F01-5BF9-303A-BDBA-F2AA83D3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FA98-B495-31AE-BC7D-CE9B1B54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918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6FC-468D-12C1-F2A0-64DA4699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382-7CB3-E46F-07D9-EFD0D64F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A57E4-40F6-9DEB-5BB3-AB1CD264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2F33-DE55-C594-C8D3-5C438FD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B05-E45A-1798-52A5-3AD861CD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948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D885-F520-2393-C99C-A059B9ED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677F-B2B2-5F73-AA71-A38725551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F7EDF-6E7E-7DA5-6D18-223F236C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B61D-24AE-F409-A7D6-6EAF236F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2F285-0B7C-1045-69EC-EA1F402B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2376-A7D4-4438-0AE5-EAA76C2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332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28F8-E3CC-E25B-AAB7-D75EE102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98723-0313-970B-C7E4-AF544355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97C0-8922-B8FA-3AA4-D22C1394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91041-1944-1285-13FD-06A546B1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6AB3C-0F16-D1B5-2F12-4077A3BF6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3B29E-BF89-307D-C087-433E8740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9BDA-94B6-1100-880E-5A8F7CDE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689D0-E3B0-C508-3846-C625F410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6DC0-AE54-7612-F2AB-CABDBED6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FCFE-29DC-62E7-A2BA-04960A3F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04B8-F01F-E4EB-29E0-62035D0F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7DC89-0331-A60B-B794-056964A6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6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3AFF11-8D93-C2E8-40BB-218C4392F3ED}"/>
              </a:ext>
            </a:extLst>
          </p:cNvPr>
          <p:cNvSpPr txBox="1"/>
          <p:nvPr userDrawn="1"/>
        </p:nvSpPr>
        <p:spPr>
          <a:xfrm>
            <a:off x="528196" y="4016660"/>
            <a:ext cx="103201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8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BANAL NA MISA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FD52B-1BC2-F1B9-9445-923289D42315}"/>
              </a:ext>
            </a:extLst>
          </p:cNvPr>
          <p:cNvSpPr txBox="1"/>
          <p:nvPr userDrawn="1"/>
        </p:nvSpPr>
        <p:spPr>
          <a:xfrm>
            <a:off x="528196" y="5327377"/>
            <a:ext cx="10149636" cy="1164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Ika-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apat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na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Linggo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ng Pasko ng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Muling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Pagkabuhay</a:t>
            </a:r>
            <a:endParaRPr lang="en-NZ" sz="4800" dirty="0">
              <a:solidFill>
                <a:srgbClr val="FFFF00"/>
              </a:soli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5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pic>
        <p:nvPicPr>
          <p:cNvPr id="1026" name="Picture 2" descr="Catholic Mass Stock Photos, Pictures &amp; Royalty-Free Images - iStock">
            <a:extLst>
              <a:ext uri="{FF2B5EF4-FFF2-40B4-BE49-F238E27FC236}">
                <a16:creationId xmlns:a16="http://schemas.microsoft.com/office/drawing/2014/main" id="{237C69FC-2AA2-4441-8CA3-9ADE53C29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2666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A093B-7C59-3412-16D7-7EE9279613E4}"/>
              </a:ext>
            </a:extLst>
          </p:cNvPr>
          <p:cNvSpPr txBox="1"/>
          <p:nvPr userDrawn="1"/>
        </p:nvSpPr>
        <p:spPr>
          <a:xfrm>
            <a:off x="278970" y="1433593"/>
            <a:ext cx="9771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600" dirty="0">
                <a:solidFill>
                  <a:schemeClr val="bg1"/>
                </a:solidFill>
                <a:latin typeface="Felix Titling" panose="04060505060202020A04" pitchFamily="82" charset="0"/>
              </a:rPr>
              <a:t>BANAL NA MISA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F085DA5-755F-428C-E69C-1F445A424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4" y="3530827"/>
            <a:ext cx="3286932" cy="32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E1D2-A863-22C9-38A8-C04CE9CB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4CEE-4C8C-C6B4-ABD3-5303110E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405F-F473-97A6-2489-85EF1B2FC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11636-DFA8-491D-334D-103187D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7B2-3394-E552-6865-BF850E49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A056-1EAA-72C0-12DB-2BC7E60D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2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7731-E14A-A6E8-FDBF-BF3B623D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7E6EE-3A83-58FA-B563-DA1E6B4A6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796B-C53E-1B58-57A8-A4A8BC080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049B9-E9DF-8844-DD04-C3CDABA4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C06F-C538-F17B-AE77-2665E8ED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E5D97-F19D-6474-654B-1E5A72D2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43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0632-5F0C-D108-E2A8-754677F8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66645-3D79-9946-C7B6-78C9F0AEF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99CCA-C73B-F50E-055B-5B6F8BC0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00E7-2091-58B5-6A22-FE175CFA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6926-1540-F36D-B6A3-5EC8A95B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488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1CCAF-3025-CF53-FA39-1EDE6F228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95C2-1BD5-F7C0-5AC8-86201F81F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C89F-5833-E7A4-58F9-0D65ACF1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9F43-4DD4-CB92-B42B-65F5FD3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5EDC-EAD9-B383-9750-0EC05BB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74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80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77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12921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136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5423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2695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8366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793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815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541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169C9-BBFD-2EDE-1249-CF778D604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19213" cy="68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 descr="A red circle with a gold and red design&#10;&#10;Description automatically generated">
            <a:extLst>
              <a:ext uri="{FF2B5EF4-FFF2-40B4-BE49-F238E27FC236}">
                <a16:creationId xmlns:a16="http://schemas.microsoft.com/office/drawing/2014/main" id="{B00DD131-091C-DA47-D7E7-3341B9E82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7" y="384351"/>
            <a:ext cx="2651761" cy="2651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BB754-8693-1887-272C-CF03354B854C}"/>
              </a:ext>
            </a:extLst>
          </p:cNvPr>
          <p:cNvSpPr txBox="1"/>
          <p:nvPr userDrawn="1"/>
        </p:nvSpPr>
        <p:spPr>
          <a:xfrm>
            <a:off x="368967" y="3988766"/>
            <a:ext cx="10984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" panose="02000503040000020004" pitchFamily="2" charset="0"/>
              </a:rPr>
              <a:t>BANAL NA MISA</a:t>
            </a:r>
            <a:endParaRPr lang="en-NZ" sz="9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9F8EF-5202-7B37-3AA9-A797A9DC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C159-4B18-B606-D162-660B7EE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7F16-D649-F901-864F-984113853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20BA-9A9F-5A7B-16A3-034A37212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4AD6-4408-0015-CB46-E231B6BC4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5544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82" r:id="rId14"/>
    <p:sldLayoutId id="2147483683" r:id="rId1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66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2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72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690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email this finished template to </a:t>
            </a:r>
            <a:r>
              <a:rPr lang="en-US" sz="3600" u="sng" dirty="0">
                <a:solidFill>
                  <a:srgbClr val="002060"/>
                </a:solidFill>
              </a:rPr>
              <a:t>technology.AV@acfc-catholic.org.nz</a:t>
            </a:r>
            <a:r>
              <a:rPr lang="en-US" sz="3600" u="sng" dirty="0">
                <a:solidFill>
                  <a:srgbClr val="FBBC04"/>
                </a:solidFill>
              </a:rPr>
              <a:t> </a:t>
            </a:r>
            <a:r>
              <a:rPr lang="en-US" sz="3600" dirty="0"/>
              <a:t>at least two days before your scheduled day. This is to make sure that there is a backup of your PowerPoint.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You are to bring your own laptop to connect to the screens. But this must have an HDMI out connection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update the readings and the prayer of the faithful responses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617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theme options.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54E2D-2C1E-DA9D-BC1A-609A859C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9C72-5A3F-F188-DF04-74906757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5735-1773-489E-ED22-2875EB961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PLEASE DO NOT CHANGE THE ORDINARIES THAT HAS BEEN INCLUDED IN THIS PPT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BRINGING USB TO THE TECH BOOTH ON THE DAY OF YOUR SERVICE IS NOT ALLOWED</a:t>
            </a:r>
          </a:p>
          <a:p>
            <a:pPr algn="l"/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406669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C2CA-7EDB-256C-29AE-C9FD0F03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solidFill>
                  <a:schemeClr val="bg1"/>
                </a:solidFill>
                <a:latin typeface="Aptos Display" panose="020B0004020202020204" pitchFamily="34" charset="0"/>
              </a:rPr>
              <a:t>Observe 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53B17-F18F-64F0-8353-9378E187B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956"/>
            <a:ext cx="10515600" cy="4351338"/>
          </a:xfrm>
        </p:spPr>
        <p:txBody>
          <a:bodyPr/>
          <a:lstStyle/>
          <a:p>
            <a:r>
              <a:rPr lang="en-NZ" b="1" dirty="0">
                <a:latin typeface="Aptos Display" panose="020B0004020202020204" pitchFamily="34" charset="0"/>
              </a:rPr>
              <a:t>Please remain silent and join us by praying the rosary</a:t>
            </a:r>
          </a:p>
        </p:txBody>
      </p:sp>
    </p:spTree>
    <p:extLst>
      <p:ext uri="{BB962C8B-B14F-4D97-AF65-F5344CB8AC3E}">
        <p14:creationId xmlns:p14="http://schemas.microsoft.com/office/powerpoint/2010/main" val="393849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253331"/>
            <a:ext cx="11518232" cy="4351338"/>
          </a:xfrm>
        </p:spPr>
        <p:txBody>
          <a:bodyPr/>
          <a:lstStyle/>
          <a:p>
            <a:r>
              <a:rPr lang="it-IT" b="1" dirty="0">
                <a:latin typeface="Aptos Display" panose="020B0004020202020204" pitchFamily="34" charset="0"/>
              </a:rPr>
              <a:t>[ENTRANCE SONG HERE]</a:t>
            </a:r>
          </a:p>
        </p:txBody>
      </p:sp>
    </p:spTree>
    <p:extLst>
      <p:ext uri="{BB962C8B-B14F-4D97-AF65-F5344CB8AC3E}">
        <p14:creationId xmlns:p14="http://schemas.microsoft.com/office/powerpoint/2010/main" val="363919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60" y="0"/>
            <a:ext cx="11455879" cy="6858000"/>
          </a:xfrm>
        </p:spPr>
        <p:txBody>
          <a:bodyPr/>
          <a:lstStyle/>
          <a:p>
            <a:r>
              <a:rPr lang="en-NZ" dirty="0" err="1"/>
              <a:t>Inaamin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makapangyarihang</a:t>
            </a:r>
            <a:r>
              <a:rPr lang="en-NZ" dirty="0"/>
              <a:t> </a:t>
            </a:r>
            <a:r>
              <a:rPr lang="en-NZ" dirty="0" err="1"/>
              <a:t>Diyos</a:t>
            </a:r>
            <a:endParaRPr lang="en-NZ" dirty="0"/>
          </a:p>
          <a:p>
            <a:r>
              <a:rPr lang="en-NZ" b="0" i="1" dirty="0">
                <a:solidFill>
                  <a:srgbClr val="D5B13E"/>
                </a:solidFill>
              </a:rPr>
              <a:t>I confess to almighty God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9" y="383458"/>
            <a:ext cx="11455879" cy="6076336"/>
          </a:xfrm>
        </p:spPr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inyo</a:t>
            </a:r>
            <a:r>
              <a:rPr lang="en-NZ" dirty="0"/>
              <a:t>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kapatid</a:t>
            </a:r>
            <a:r>
              <a:rPr lang="en-NZ" dirty="0"/>
              <a:t>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lubha</a:t>
            </a:r>
            <a:r>
              <a:rPr lang="en-NZ" dirty="0"/>
              <a:t> </a:t>
            </a:r>
            <a:r>
              <a:rPr lang="en-NZ" dirty="0" err="1"/>
              <a:t>akong</a:t>
            </a:r>
            <a:r>
              <a:rPr lang="en-NZ" dirty="0"/>
              <a:t> </a:t>
            </a:r>
            <a:r>
              <a:rPr lang="en-NZ" dirty="0" err="1"/>
              <a:t>nagkasala</a:t>
            </a:r>
            <a:endParaRPr lang="en-NZ" dirty="0"/>
          </a:p>
          <a:p>
            <a:r>
              <a:rPr lang="en-NZ" b="0" i="1" dirty="0">
                <a:solidFill>
                  <a:srgbClr val="D5B13E"/>
                </a:solidFill>
              </a:rPr>
              <a:t>That I have sinned and to you my brothers and sisters</a:t>
            </a: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834"/>
            <a:ext cx="10515600" cy="5862331"/>
          </a:xfrm>
        </p:spPr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isip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salita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gawa</a:t>
            </a:r>
            <a:r>
              <a:rPr lang="en-NZ" dirty="0"/>
              <a:t>, 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aking</a:t>
            </a:r>
            <a:r>
              <a:rPr lang="en-NZ" dirty="0"/>
              <a:t> </a:t>
            </a:r>
            <a:r>
              <a:rPr lang="en-NZ" dirty="0" err="1"/>
              <a:t>pagkukulang</a:t>
            </a:r>
            <a:r>
              <a:rPr lang="en-NZ" dirty="0"/>
              <a:t>.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And what I have failed to do </a:t>
            </a: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76"/>
            <a:ext cx="10515600" cy="5714847"/>
          </a:xfrm>
        </p:spPr>
        <p:txBody>
          <a:bodyPr/>
          <a:lstStyle/>
          <a:p>
            <a:r>
              <a:rPr lang="en-NZ" dirty="0"/>
              <a:t>Kaya </a:t>
            </a:r>
            <a:r>
              <a:rPr lang="en-NZ" dirty="0" err="1"/>
              <a:t>isinasamo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Mahal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Birheng</a:t>
            </a:r>
            <a:r>
              <a:rPr lang="en-NZ" dirty="0"/>
              <a:t> Maria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I ask the blessed Mary, ever virgin </a:t>
            </a:r>
            <a:r>
              <a:rPr lang="en-NZ" dirty="0">
                <a:solidFill>
                  <a:srgbClr val="D5B13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31"/>
            <a:ext cx="10515600" cy="5803337"/>
          </a:xfrm>
        </p:spPr>
        <p:txBody>
          <a:bodyPr/>
          <a:lstStyle/>
          <a:p>
            <a:r>
              <a:rPr lang="en-NZ" dirty="0" err="1"/>
              <a:t>sa</a:t>
            </a:r>
            <a:r>
              <a:rPr lang="en-NZ" dirty="0"/>
              <a:t> lahat ng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anghel</a:t>
            </a:r>
            <a:r>
              <a:rPr lang="en-NZ" dirty="0"/>
              <a:t> at </a:t>
            </a:r>
            <a:r>
              <a:rPr lang="en-NZ" dirty="0" err="1"/>
              <a:t>mga</a:t>
            </a:r>
            <a:r>
              <a:rPr lang="en-NZ" dirty="0"/>
              <a:t> banal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247"/>
            <a:ext cx="10515600" cy="5793505"/>
          </a:xfrm>
        </p:spPr>
        <p:txBody>
          <a:bodyPr/>
          <a:lstStyle/>
          <a:p>
            <a:r>
              <a:rPr lang="nn-NO" dirty="0"/>
              <a:t>at sa inyo, mga kapatid</a:t>
            </a:r>
          </a:p>
          <a:p>
            <a:r>
              <a:rPr lang="nn-NO" b="0" i="1" dirty="0">
                <a:solidFill>
                  <a:srgbClr val="D5B13E"/>
                </a:solidFill>
              </a:rPr>
              <a:t>And to you my brothers and sisters</a:t>
            </a:r>
            <a:r>
              <a:rPr lang="nn-NO" dirty="0">
                <a:solidFill>
                  <a:srgbClr val="D5B13E"/>
                </a:solidFill>
              </a:rPr>
              <a:t> </a:t>
            </a:r>
            <a:endParaRPr lang="en-NZ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744"/>
            <a:ext cx="10515600" cy="5734511"/>
          </a:xfrm>
        </p:spPr>
        <p:txBody>
          <a:bodyPr/>
          <a:lstStyle/>
          <a:p>
            <a:r>
              <a:rPr lang="nn-NO" dirty="0"/>
              <a:t>na ako’y ipanalangin sa Panginoong Diyos.</a:t>
            </a:r>
          </a:p>
          <a:p>
            <a:r>
              <a:rPr lang="nn-NO" b="0" i="1" dirty="0">
                <a:solidFill>
                  <a:srgbClr val="D5B13E"/>
                </a:solidFill>
              </a:rPr>
              <a:t>To pray for me to the Lord our God.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84" y="720090"/>
            <a:ext cx="8993125" cy="5417819"/>
          </a:xfrm>
        </p:spPr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Lord,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6" y="720090"/>
            <a:ext cx="8957753" cy="5417819"/>
          </a:xfrm>
        </p:spPr>
        <p:txBody>
          <a:bodyPr/>
          <a:lstStyle/>
          <a:p>
            <a:r>
              <a:rPr lang="nn-NO" dirty="0"/>
              <a:t>Kristo,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Christ,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9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289CCF-A86D-C0B9-54E6-218FED34B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84" y="720090"/>
            <a:ext cx="8993125" cy="5417819"/>
          </a:xfrm>
        </p:spPr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Lord,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Pagsisi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Pagsisi Song Here</a:t>
            </a:r>
          </a:p>
        </p:txBody>
      </p:sp>
    </p:spTree>
    <p:extLst>
      <p:ext uri="{BB962C8B-B14F-4D97-AF65-F5344CB8AC3E}">
        <p14:creationId xmlns:p14="http://schemas.microsoft.com/office/powerpoint/2010/main" val="3756417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70AFA4-3A6B-1097-296D-7DECAE5B5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821" y="1440181"/>
            <a:ext cx="9304358" cy="5417819"/>
          </a:xfrm>
        </p:spPr>
        <p:txBody>
          <a:bodyPr/>
          <a:lstStyle/>
          <a:p>
            <a:r>
              <a:rPr lang="en-US" dirty="0"/>
              <a:t>[Enter Reading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FC5016-4EC5-C69E-5F81-BB1371D818DB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uNANG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PAGBASA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239B9-8320-A3D5-64BA-D5F750C0DC01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First reading</a:t>
            </a:r>
          </a:p>
        </p:txBody>
      </p:sp>
    </p:spTree>
    <p:extLst>
      <p:ext uri="{BB962C8B-B14F-4D97-AF65-F5344CB8AC3E}">
        <p14:creationId xmlns:p14="http://schemas.microsoft.com/office/powerpoint/2010/main" val="2894693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747429" cy="5417819"/>
          </a:xfrm>
        </p:spPr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2414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01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BE9452-64A3-4603-AB23-02DCB45CF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DAAD58-EFEA-8E85-3D8E-112A6FB1C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821" y="1440181"/>
            <a:ext cx="9304358" cy="5417819"/>
          </a:xfrm>
        </p:spPr>
        <p:txBody>
          <a:bodyPr/>
          <a:lstStyle/>
          <a:p>
            <a:r>
              <a:rPr lang="en-US" dirty="0"/>
              <a:t>[Enter Psalm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42C755-8A6C-F165-E0FD-6F0BDB9B7630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Salmong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tugunan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1F83D6-3DDE-98BB-7707-A8657E57BAF3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Responsorial psalm</a:t>
            </a:r>
          </a:p>
        </p:txBody>
      </p:sp>
    </p:spTree>
    <p:extLst>
      <p:ext uri="{BB962C8B-B14F-4D97-AF65-F5344CB8AC3E}">
        <p14:creationId xmlns:p14="http://schemas.microsoft.com/office/powerpoint/2010/main" val="2656335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973B98-1FB9-05CB-2A38-4BC7F291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305972-DBFA-3FE0-99A5-0B33795FF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434698"/>
            <a:ext cx="10320112" cy="5417819"/>
          </a:xfrm>
        </p:spPr>
        <p:txBody>
          <a:bodyPr/>
          <a:lstStyle/>
          <a:p>
            <a:r>
              <a:rPr lang="en-US" dirty="0"/>
              <a:t>[Enter text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211A7D-77CF-D498-C724-E6C3165A3C91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Ikalawang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pagbasa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A5268D-682E-6B81-39CA-C44FE9EF15ED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Second reading</a:t>
            </a:r>
          </a:p>
        </p:txBody>
      </p:sp>
    </p:spTree>
    <p:extLst>
      <p:ext uri="{BB962C8B-B14F-4D97-AF65-F5344CB8AC3E}">
        <p14:creationId xmlns:p14="http://schemas.microsoft.com/office/powerpoint/2010/main" val="3702288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2A198-3519-6553-9BC2-BAB8BE0FE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CD575F-0E89-6954-3809-DF2BA93A7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747429" cy="5417819"/>
          </a:xfrm>
        </p:spPr>
        <p:txBody>
          <a:bodyPr/>
          <a:lstStyle/>
          <a:p>
            <a:r>
              <a:rPr lang="en-NZ" dirty="0">
                <a:solidFill>
                  <a:schemeClr val="tx1"/>
                </a:solidFill>
              </a:rPr>
              <a:t>Salamat </a:t>
            </a:r>
            <a:r>
              <a:rPr lang="en-NZ" dirty="0" err="1">
                <a:solidFill>
                  <a:schemeClr val="tx1"/>
                </a:solidFill>
              </a:rPr>
              <a:t>sa</a:t>
            </a:r>
            <a:r>
              <a:rPr lang="en-NZ" dirty="0">
                <a:solidFill>
                  <a:schemeClr val="tx1"/>
                </a:solidFill>
              </a:rPr>
              <a:t> </a:t>
            </a:r>
            <a:r>
              <a:rPr lang="en-NZ" dirty="0" err="1">
                <a:solidFill>
                  <a:schemeClr val="tx1"/>
                </a:solidFill>
              </a:rPr>
              <a:t>Diyos</a:t>
            </a:r>
            <a:r>
              <a:rPr lang="en-NZ" dirty="0">
                <a:solidFill>
                  <a:schemeClr val="tx1"/>
                </a:solidFill>
              </a:rPr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541365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9C345-0AEE-00D8-5BE2-9610C381E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72A761-E515-4A17-D1E8-2810B5869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205812"/>
            <a:ext cx="10320112" cy="5417819"/>
          </a:xfrm>
        </p:spPr>
        <p:txBody>
          <a:bodyPr/>
          <a:lstStyle/>
          <a:p>
            <a:r>
              <a:rPr lang="en-US" dirty="0"/>
              <a:t>[Enter Gospel Verse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3AF0EF-C8C0-D69B-A4BF-7AAD23D8ED4E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Mabuting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balita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80513-C86D-1ED7-540C-2661F59B875E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Gospel</a:t>
            </a:r>
          </a:p>
        </p:txBody>
      </p:sp>
    </p:spTree>
    <p:extLst>
      <p:ext uri="{BB962C8B-B14F-4D97-AF65-F5344CB8AC3E}">
        <p14:creationId xmlns:p14="http://schemas.microsoft.com/office/powerpoint/2010/main" val="1036084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7992B4-E56D-6838-DD81-CD1B8F506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557" y="720090"/>
            <a:ext cx="8654843" cy="5417819"/>
          </a:xfrm>
        </p:spPr>
        <p:txBody>
          <a:bodyPr/>
          <a:lstStyle/>
          <a:p>
            <a:r>
              <a:rPr lang="en-US" sz="9600" i="1" dirty="0" err="1">
                <a:solidFill>
                  <a:srgbClr val="FFFF00"/>
                </a:solidFill>
              </a:rPr>
              <a:t>Tugon</a:t>
            </a:r>
            <a:r>
              <a:rPr lang="en-US" sz="9600" i="1" dirty="0">
                <a:solidFill>
                  <a:srgbClr val="FFFF00"/>
                </a:solidFill>
              </a:rPr>
              <a:t>:</a:t>
            </a:r>
          </a:p>
          <a:p>
            <a:r>
              <a:rPr lang="en-US" sz="9600" dirty="0" err="1"/>
              <a:t>Opo</a:t>
            </a:r>
            <a:r>
              <a:rPr lang="en-US" sz="9600" dirty="0"/>
              <a:t>, </a:t>
            </a:r>
            <a:r>
              <a:rPr lang="en-US" sz="9600" dirty="0" err="1"/>
              <a:t>itinatakwil</a:t>
            </a:r>
            <a:r>
              <a:rPr lang="en-US" sz="9600" dirty="0"/>
              <a:t> </a:t>
            </a:r>
            <a:r>
              <a:rPr lang="en-US" sz="9600" dirty="0" err="1"/>
              <a:t>namin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9289277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0CFFD-A006-D6D1-8F00-2F3F1195A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C75684-9181-427F-CC98-3E7F61572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557" y="720090"/>
            <a:ext cx="9200943" cy="5417819"/>
          </a:xfrm>
        </p:spPr>
        <p:txBody>
          <a:bodyPr/>
          <a:lstStyle/>
          <a:p>
            <a:r>
              <a:rPr lang="en-US" i="1" dirty="0" err="1">
                <a:solidFill>
                  <a:srgbClr val="FFFF00"/>
                </a:solidFill>
              </a:rPr>
              <a:t>Tugon</a:t>
            </a:r>
            <a:r>
              <a:rPr lang="en-US" i="1" dirty="0">
                <a:solidFill>
                  <a:srgbClr val="FFFF00"/>
                </a:solidFill>
              </a:rPr>
              <a:t>:</a:t>
            </a:r>
          </a:p>
          <a:p>
            <a:r>
              <a:rPr lang="en-US" dirty="0" err="1"/>
              <a:t>Opo</a:t>
            </a:r>
            <a:r>
              <a:rPr lang="en-US" dirty="0"/>
              <a:t>, </a:t>
            </a:r>
            <a:r>
              <a:rPr lang="en-US" dirty="0" err="1"/>
              <a:t>sumasampalataya</a:t>
            </a:r>
            <a:r>
              <a:rPr lang="en-US" dirty="0"/>
              <a:t> kami</a:t>
            </a:r>
          </a:p>
        </p:txBody>
      </p:sp>
    </p:spTree>
    <p:extLst>
      <p:ext uri="{BB962C8B-B14F-4D97-AF65-F5344CB8AC3E}">
        <p14:creationId xmlns:p14="http://schemas.microsoft.com/office/powerpoint/2010/main" val="4102230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741A-F882-3B74-7E57-8F36ECFC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B6F6F-B573-6C2D-D746-4527049E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5" y="720090"/>
            <a:ext cx="800409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5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9C22-16FA-3334-B545-D916C6E2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42531-31B5-8364-1168-F17EB52CF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439" y="720090"/>
            <a:ext cx="9304358" cy="5417819"/>
          </a:xfrm>
        </p:spPr>
        <p:txBody>
          <a:bodyPr/>
          <a:lstStyle/>
          <a:p>
            <a:r>
              <a:rPr lang="en-US" sz="7200" dirty="0"/>
              <a:t>Sa </a:t>
            </a:r>
            <a:r>
              <a:rPr lang="en-US" sz="7200" dirty="0" err="1"/>
              <a:t>Diyos</a:t>
            </a:r>
            <a:r>
              <a:rPr lang="en-US" sz="7200" dirty="0"/>
              <a:t> </a:t>
            </a:r>
            <a:r>
              <a:rPr lang="en-US" sz="7200" dirty="0" err="1"/>
              <a:t>Amang</a:t>
            </a:r>
            <a:r>
              <a:rPr lang="en-US" sz="7200" dirty="0"/>
              <a:t> </a:t>
            </a:r>
            <a:r>
              <a:rPr lang="en-US" sz="7200" dirty="0" err="1"/>
              <a:t>makapangyarihan</a:t>
            </a:r>
            <a:r>
              <a:rPr lang="en-US" sz="7200" dirty="0"/>
              <a:t> </a:t>
            </a:r>
            <a:r>
              <a:rPr lang="en-US" sz="7200" dirty="0" err="1"/>
              <a:t>sa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in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43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8A302-27C7-21B5-5184-BFC18DEF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D1358-F13D-2CD1-5D48-4AE85DBA1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08216" cy="5417819"/>
          </a:xfrm>
        </p:spPr>
        <p:txBody>
          <a:bodyPr/>
          <a:lstStyle/>
          <a:p>
            <a:r>
              <a:rPr lang="en-US" sz="7200" dirty="0" err="1"/>
              <a:t>na</a:t>
            </a:r>
            <a:r>
              <a:rPr lang="en-US" sz="7200" dirty="0"/>
              <a:t> may </a:t>
            </a:r>
            <a:r>
              <a:rPr lang="en-US" sz="7200" dirty="0" err="1"/>
              <a:t>gawa</a:t>
            </a:r>
            <a:r>
              <a:rPr lang="en-US" sz="7200" dirty="0"/>
              <a:t> ng </a:t>
            </a:r>
            <a:r>
              <a:rPr lang="en-US" sz="7200" dirty="0" err="1"/>
              <a:t>langit</a:t>
            </a:r>
            <a:r>
              <a:rPr lang="en-US" sz="7200" dirty="0"/>
              <a:t> at </a:t>
            </a:r>
            <a:r>
              <a:rPr lang="en-US" sz="7200" dirty="0" err="1"/>
              <a:t>lupa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The maker of heaven and earth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8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AEBC-C69C-9B5A-A7F2-647AD6D2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5473A5-5865-5588-3B36-8F387E45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092085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r>
              <a:rPr lang="en-US" sz="7200" dirty="0"/>
              <a:t> kay </a:t>
            </a:r>
            <a:r>
              <a:rPr lang="en-US" sz="7200" dirty="0" err="1"/>
              <a:t>Hesukristo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Jesus Christ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8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2EE7-9C12-849D-3725-CF406F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655DC7-4DD7-B15B-5277-BF9D0C31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0" y="720090"/>
            <a:ext cx="7962438" cy="5417819"/>
          </a:xfrm>
        </p:spPr>
        <p:txBody>
          <a:bodyPr/>
          <a:lstStyle/>
          <a:p>
            <a:r>
              <a:rPr lang="en-US" sz="7200" dirty="0" err="1"/>
              <a:t>iisang</a:t>
            </a:r>
            <a:r>
              <a:rPr lang="en-US" sz="7200" dirty="0"/>
              <a:t> Anak </a:t>
            </a:r>
          </a:p>
          <a:p>
            <a:r>
              <a:rPr lang="en-US" sz="7200" dirty="0"/>
              <a:t>ng </a:t>
            </a:r>
            <a:r>
              <a:rPr lang="en-US" sz="7200" dirty="0" err="1"/>
              <a:t>Diyos</a:t>
            </a:r>
            <a:r>
              <a:rPr lang="en-US" sz="7200" dirty="0"/>
              <a:t>, </a:t>
            </a:r>
            <a:r>
              <a:rPr lang="en-US" sz="7200" dirty="0" err="1"/>
              <a:t>Panginoon</a:t>
            </a:r>
            <a:r>
              <a:rPr lang="en-US" sz="7200" dirty="0"/>
              <a:t> </a:t>
            </a:r>
            <a:r>
              <a:rPr lang="en-US" sz="7200" dirty="0" err="1"/>
              <a:t>nating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His only Son, our Lord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92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816A-3797-CFA6-573A-9EE80C8E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A687A-708D-E9E7-B12E-677F1F6A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63" y="720090"/>
            <a:ext cx="7925155" cy="5417819"/>
          </a:xfrm>
        </p:spPr>
        <p:txBody>
          <a:bodyPr/>
          <a:lstStyle/>
          <a:p>
            <a:r>
              <a:rPr lang="en-US" sz="7200" dirty="0"/>
              <a:t> </a:t>
            </a:r>
            <a:r>
              <a:rPr lang="en-US" sz="7200" dirty="0" err="1"/>
              <a:t>Nagkatawang-tao</a:t>
            </a:r>
            <a:r>
              <a:rPr lang="en-US" sz="7200" dirty="0"/>
              <a:t> </a:t>
            </a:r>
            <a:r>
              <a:rPr lang="en-US" sz="7200" dirty="0" err="1"/>
              <a:t>siya</a:t>
            </a:r>
            <a:r>
              <a:rPr lang="en-US" sz="7200" dirty="0"/>
              <a:t> </a:t>
            </a:r>
            <a:r>
              <a:rPr lang="en-US" sz="7200" dirty="0" err="1"/>
              <a:t>lalang</a:t>
            </a:r>
            <a:r>
              <a:rPr lang="en-US" sz="7200" dirty="0"/>
              <a:t> ng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Who was conceived by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96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C1CA-5EE6-BB40-348B-A91A85D8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8114D-8AD8-FB1D-DE44-415586A50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75" y="720090"/>
            <a:ext cx="8233852" cy="5417819"/>
          </a:xfrm>
        </p:spPr>
        <p:txBody>
          <a:bodyPr/>
          <a:lstStyle/>
          <a:p>
            <a:r>
              <a:rPr lang="nn-NO" sz="7200" dirty="0"/>
              <a:t>ipinanganak ni Santa Mariang Birhen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Born of the Virgin Mary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03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34D1-144A-F1DF-B5E6-FEAE92D36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25107-F144-79FB-C558-82B3CCAAB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25" y="720090"/>
            <a:ext cx="7982739" cy="5417819"/>
          </a:xfrm>
        </p:spPr>
        <p:txBody>
          <a:bodyPr/>
          <a:lstStyle/>
          <a:p>
            <a:r>
              <a:rPr lang="nn-NO" sz="7200" dirty="0"/>
              <a:t>Pinagpakasakit ni </a:t>
            </a:r>
          </a:p>
          <a:p>
            <a:r>
              <a:rPr lang="nn-NO" sz="7200" dirty="0"/>
              <a:t>Poncio Pilato,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Suffered under Pontius Pilate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73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770-1BD6-A477-3A43-3D2ACE00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2EA64-3D77-74D3-64D0-C6E33AA3D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86543" cy="5417819"/>
          </a:xfrm>
        </p:spPr>
        <p:txBody>
          <a:bodyPr/>
          <a:lstStyle/>
          <a:p>
            <a:r>
              <a:rPr lang="nn-NO" sz="7200" dirty="0"/>
              <a:t>ipinako sa krus, </a:t>
            </a:r>
          </a:p>
          <a:p>
            <a:r>
              <a:rPr lang="nn-NO" sz="7200" dirty="0"/>
              <a:t>namatay, inilibing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Was crucified, died and was buried.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6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FC22-AF7B-DCCD-74DE-0B3BE88B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46C5DE-E6CA-F5CA-6242-E7264E9F9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175707" cy="5417819"/>
          </a:xfrm>
        </p:spPr>
        <p:txBody>
          <a:bodyPr/>
          <a:lstStyle/>
          <a:p>
            <a:r>
              <a:rPr lang="nn-NO" sz="7200" dirty="0"/>
              <a:t>Nanaog sa kinaroroonan ng mga Yumao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descended into hell.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5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0D3C-CD9B-881F-71ED-908D82C3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D6BADB-8294-7F0D-D96B-86A9D10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766" y="720090"/>
            <a:ext cx="8784224" cy="5417819"/>
          </a:xfrm>
        </p:spPr>
        <p:txBody>
          <a:bodyPr/>
          <a:lstStyle/>
          <a:p>
            <a:r>
              <a:rPr lang="nn-NO" sz="7200" dirty="0"/>
              <a:t> Nang may ikatlong </a:t>
            </a:r>
          </a:p>
          <a:p>
            <a:r>
              <a:rPr lang="nn-NO" sz="7200" dirty="0"/>
              <a:t>araw nabuhay na mag-uli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on the third day he rose again from the dead.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285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408C-9624-75F6-5F41-683FDAA1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6B519-B900-CA5F-F3FA-91BD5C993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17270" cy="5417819"/>
          </a:xfrm>
        </p:spPr>
        <p:txBody>
          <a:bodyPr/>
          <a:lstStyle/>
          <a:p>
            <a:r>
              <a:rPr lang="nn-NO" sz="7200" dirty="0"/>
              <a:t> Umakyat sa langit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ascended into heaven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017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F2AC-B8EE-514E-14C7-1B635C13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85A-F4EB-0F7C-DDE4-614103100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300398" cy="5417819"/>
          </a:xfrm>
        </p:spPr>
        <p:txBody>
          <a:bodyPr/>
          <a:lstStyle/>
          <a:p>
            <a:r>
              <a:rPr lang="nn-NO" sz="7200" dirty="0"/>
              <a:t>Naluluklok sa kanan 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is seated at the right hand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036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F56D-9FE2-527E-65E7-FD00E6FE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A2F2A-130D-A059-A336-0052DB0FC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341961" cy="5417819"/>
          </a:xfrm>
        </p:spPr>
        <p:txBody>
          <a:bodyPr/>
          <a:lstStyle/>
          <a:p>
            <a:r>
              <a:rPr lang="nn-NO" sz="7200" dirty="0"/>
              <a:t>ng Diyos Amang makapangyarihan sa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of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38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1C34-4606-3A84-E282-713E3230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2316B-1C77-0745-2570-C50A284E1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72688" cy="5417819"/>
          </a:xfrm>
        </p:spPr>
        <p:txBody>
          <a:bodyPr/>
          <a:lstStyle/>
          <a:p>
            <a:r>
              <a:rPr lang="nn-NO" sz="7200" dirty="0" err="1"/>
              <a:t>Doon</a:t>
            </a:r>
            <a:r>
              <a:rPr lang="nn-NO" sz="7200" dirty="0"/>
              <a:t> </a:t>
            </a:r>
            <a:r>
              <a:rPr lang="nn-NO" sz="7200" dirty="0" err="1"/>
              <a:t>magmumula</a:t>
            </a:r>
            <a:r>
              <a:rPr lang="nn-NO" sz="7200" dirty="0"/>
              <a:t> ang paririto at huhukom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From there he will come to judge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32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38C-42A4-C3C6-B4AE-1D21FAD3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0E8773-77E1-A50A-AC23-CB1E9610D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08216" cy="5417819"/>
          </a:xfrm>
        </p:spPr>
        <p:txBody>
          <a:bodyPr/>
          <a:lstStyle/>
          <a:p>
            <a:r>
              <a:rPr lang="nn-NO" sz="7200" dirty="0"/>
              <a:t>sa nangabubuhay </a:t>
            </a:r>
          </a:p>
          <a:p>
            <a:r>
              <a:rPr lang="nn-NO" sz="7200" dirty="0"/>
              <a:t>at nangamatay na tao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living and the dead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92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6922-498A-1B82-4CC2-FF3285F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26ADB-0AF5-8C80-6F6F-74670D63F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63634" cy="5417819"/>
          </a:xfrm>
        </p:spPr>
        <p:txBody>
          <a:bodyPr/>
          <a:lstStyle/>
          <a:p>
            <a:r>
              <a:rPr lang="nn-NO" sz="7200" dirty="0"/>
              <a:t>Sumasampalataya naman ako sa Diyos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5690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963F-18BC-A9F4-CC96-54EBC392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64297-6857-F123-B01D-7EC74F971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72688" cy="5417819"/>
          </a:xfrm>
        </p:spPr>
        <p:txBody>
          <a:bodyPr/>
          <a:lstStyle/>
          <a:p>
            <a:r>
              <a:rPr lang="nn-NO" sz="7200" dirty="0"/>
              <a:t>Sa banal na Simbahang Katolika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holy catholic Church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392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ACEA-0CCE-3679-4FCB-56DFCA47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4D684E-A9E0-A0B9-F795-1D924AF23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91343" cy="5417819"/>
          </a:xfrm>
        </p:spPr>
        <p:txBody>
          <a:bodyPr/>
          <a:lstStyle/>
          <a:p>
            <a:r>
              <a:rPr lang="nn-NO" sz="7200" dirty="0"/>
              <a:t>sa kasamahan ng mga banal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communion of saints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716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5188-7C5A-BED1-9731-4497554D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01358-0B5D-AB94-25B8-126C374CA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993125" cy="5417819"/>
          </a:xfrm>
        </p:spPr>
        <p:txBody>
          <a:bodyPr/>
          <a:lstStyle/>
          <a:p>
            <a:r>
              <a:rPr lang="nn-NO" sz="7200" dirty="0"/>
              <a:t>sa kapatawaran ng mga kasalanan,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forgiveness of sins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25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50B8-887F-D324-2028-B9C7AF5C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81376B-0E0A-BEFA-4E1E-5858EEC42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3" y="720090"/>
            <a:ext cx="8571056" cy="5417819"/>
          </a:xfrm>
        </p:spPr>
        <p:txBody>
          <a:bodyPr/>
          <a:lstStyle/>
          <a:p>
            <a:r>
              <a:rPr lang="nn-NO" sz="7200" dirty="0"/>
              <a:t>sa pagkabuhay na muli ng nangamatay na tao,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resurrection of the body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720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45E0-FE85-CEED-85EF-954A7F8C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1ED74-BCE6-C8D1-2C5C-F0CC42EE3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4" y="720090"/>
            <a:ext cx="8432510" cy="5417819"/>
          </a:xfrm>
        </p:spPr>
        <p:txBody>
          <a:bodyPr/>
          <a:lstStyle/>
          <a:p>
            <a:r>
              <a:rPr lang="nn-NO" sz="7200" dirty="0"/>
              <a:t>at sa buhay na walang hanggan. Amen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and live everlasting. AMEN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202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3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916AE-1A3B-D5BE-8FD0-2BD65231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5C33BD-D709-2CE1-EC42-004AE1B17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205812"/>
            <a:ext cx="10320112" cy="5417819"/>
          </a:xfrm>
        </p:spPr>
        <p:txBody>
          <a:bodyPr/>
          <a:lstStyle/>
          <a:p>
            <a:r>
              <a:rPr lang="en-US" dirty="0"/>
              <a:t>[Enter response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1BAF10-0CCA-D1EE-A67D-E3A2460096B5}"/>
              </a:ext>
            </a:extLst>
          </p:cNvPr>
          <p:cNvSpPr txBox="1"/>
          <p:nvPr/>
        </p:nvSpPr>
        <p:spPr>
          <a:xfrm>
            <a:off x="292669" y="234369"/>
            <a:ext cx="11409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Panalangin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ng bayan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624FC5-F395-68E7-F4A3-836ACA6873F6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Prayers of the faithful</a:t>
            </a:r>
          </a:p>
        </p:txBody>
      </p:sp>
    </p:spTree>
    <p:extLst>
      <p:ext uri="{BB962C8B-B14F-4D97-AF65-F5344CB8AC3E}">
        <p14:creationId xmlns:p14="http://schemas.microsoft.com/office/powerpoint/2010/main" val="15393921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Aba </a:t>
            </a:r>
            <a:r>
              <a:rPr lang="en-NZ" dirty="0" err="1"/>
              <a:t>Ginoong</a:t>
            </a:r>
            <a:r>
              <a:rPr lang="en-NZ" dirty="0"/>
              <a:t> Maria, </a:t>
            </a:r>
            <a:r>
              <a:rPr lang="en-NZ" dirty="0" err="1"/>
              <a:t>napupuno</a:t>
            </a:r>
            <a:r>
              <a:rPr lang="en-NZ" dirty="0"/>
              <a:t> ka ng </a:t>
            </a:r>
            <a:r>
              <a:rPr lang="en-NZ" dirty="0" err="1"/>
              <a:t>grasiya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Hail Mary, full of grace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475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Ang </a:t>
            </a:r>
            <a:r>
              <a:rPr lang="en-NZ" dirty="0" err="1"/>
              <a:t>Panginoong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 ay </a:t>
            </a:r>
            <a:r>
              <a:rPr lang="en-NZ" dirty="0" err="1"/>
              <a:t>sumasaiyo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the Lord is with thee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3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Bukod</a:t>
            </a:r>
            <a:r>
              <a:rPr lang="en-NZ" dirty="0"/>
              <a:t> kang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babaeng</a:t>
            </a:r>
            <a:r>
              <a:rPr lang="en-NZ" dirty="0"/>
              <a:t> lahat,</a:t>
            </a:r>
          </a:p>
          <a:p>
            <a:r>
              <a:rPr lang="en-GB" b="0" i="1" dirty="0">
                <a:solidFill>
                  <a:srgbClr val="D5B13E"/>
                </a:solidFill>
              </a:rPr>
              <a:t>Blessed art thou among women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53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rin</a:t>
            </a:r>
            <a:r>
              <a:rPr lang="en-NZ" dirty="0"/>
              <a:t> naman ang </a:t>
            </a:r>
            <a:r>
              <a:rPr lang="en-NZ" dirty="0" err="1"/>
              <a:t>anak</a:t>
            </a:r>
            <a:r>
              <a:rPr lang="en-NZ" dirty="0"/>
              <a:t> mong </a:t>
            </a:r>
            <a:r>
              <a:rPr lang="en-NZ" dirty="0" err="1"/>
              <a:t>si</a:t>
            </a:r>
            <a:r>
              <a:rPr lang="en-NZ" dirty="0"/>
              <a:t> </a:t>
            </a:r>
            <a:r>
              <a:rPr lang="en-NZ" dirty="0" err="1"/>
              <a:t>Hesus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and blessed is the fruit of thy womb, Jesus.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011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pt-BR" dirty="0"/>
              <a:t>Santa Maria, Ina ng Diyos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Holy Mary, Mother of God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29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Ipanalangin mo kaming makasalanan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pray for us sinners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82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Ngayon at kung kami'y mamamatay. AMEN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now and at the hour of our death. AMEN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442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0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Offertory Song Here</a:t>
            </a:r>
          </a:p>
        </p:txBody>
      </p:sp>
    </p:spTree>
    <p:extLst>
      <p:ext uri="{BB962C8B-B14F-4D97-AF65-F5344CB8AC3E}">
        <p14:creationId xmlns:p14="http://schemas.microsoft.com/office/powerpoint/2010/main" val="39645234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2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B683-A42B-39DA-0E5A-6896BA10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38C6A7-9BBE-59FF-D656-62ED57BD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Tanggapin</a:t>
            </a:r>
            <a:r>
              <a:rPr lang="en-US" dirty="0"/>
              <a:t> </a:t>
            </a:r>
            <a:r>
              <a:rPr lang="en-US" dirty="0" err="1"/>
              <a:t>nawa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May the Lord accept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10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ED44-03D2-CEA7-CCBD-8280B48A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43EDE1-8286-1083-5E59-38874B60F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itong</a:t>
            </a:r>
            <a:r>
              <a:rPr lang="en-US" dirty="0"/>
              <a:t> </a:t>
            </a:r>
            <a:r>
              <a:rPr lang="en-US" dirty="0" err="1"/>
              <a:t>paghahain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kamay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the sacrifice at your hands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54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D9E0-4D7A-740F-C7D0-F59A59C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1D330-5FA6-CB94-AE56-1CE99BDBC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</a:t>
            </a:r>
            <a:r>
              <a:rPr lang="en-US" dirty="0" err="1"/>
              <a:t>kapurihan</a:t>
            </a:r>
            <a:r>
              <a:rPr lang="en-US" dirty="0"/>
              <a:t> </a:t>
            </a:r>
            <a:r>
              <a:rPr lang="en-US" dirty="0" err="1"/>
              <a:t>niya</a:t>
            </a:r>
            <a:r>
              <a:rPr lang="en-US" dirty="0"/>
              <a:t> at </a:t>
            </a:r>
            <a:r>
              <a:rPr lang="en-US" dirty="0" err="1"/>
              <a:t>karangalan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praise and glory of HIS name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067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59E0-EE03-926A-C6C8-C94F5CE7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673EBF-FEC2-033A-7E97-47FA28A7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ating</a:t>
            </a:r>
            <a:r>
              <a:rPr lang="en-US" dirty="0"/>
              <a:t> </a:t>
            </a:r>
            <a:r>
              <a:rPr lang="en-US" dirty="0" err="1"/>
              <a:t>kapakinabangan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our good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79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019CE-D7E7-D342-B8C4-38B3E2D0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BCBB1-C71F-4739-DEFE-663D8D6B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868" y="546258"/>
            <a:ext cx="11530263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</a:t>
            </a:r>
          </a:p>
          <a:p>
            <a:r>
              <a:rPr lang="en-US" dirty="0" err="1"/>
              <a:t>Sambayanan</a:t>
            </a:r>
            <a:r>
              <a:rPr lang="en-US" dirty="0"/>
              <a:t> </a:t>
            </a:r>
            <a:r>
              <a:rPr lang="en-US" dirty="0" err="1"/>
              <a:t>niyang</a:t>
            </a:r>
            <a:r>
              <a:rPr lang="en-US" dirty="0"/>
              <a:t> banal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the good of all HIS holy church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9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7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9C1-8734-B6DB-A937-D2DEC87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E884-6021-9711-9EA8-C7F55031A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/>
              <a:t>At </a:t>
            </a:r>
            <a:r>
              <a:rPr lang="en-US" dirty="0" err="1"/>
              <a:t>Sumaiyo</a:t>
            </a:r>
            <a:r>
              <a:rPr lang="en-US" dirty="0"/>
              <a:t> </a:t>
            </a:r>
            <a:r>
              <a:rPr lang="en-US" dirty="0" err="1"/>
              <a:t>rin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And with your spirit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03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630F-0A67-39F1-0FE4-28AC7D8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1B409-F7F8-5969-077D-ED9960A0A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546258"/>
            <a:ext cx="11684000" cy="5765483"/>
          </a:xfrm>
        </p:spPr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 err="1"/>
              <a:t>Itinaas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namin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We lift them up to the LORD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127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B3D7-A8B1-2B8F-CE67-75F1E6A5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33E99-33BF-0F69-4D7C-2FFAF93C7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 err="1"/>
              <a:t>Marapat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pasalamatan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It is right and just (to give Him thanks) 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04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713F-28D0-650C-8CBC-2AC6C180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B2240-D036-6C9E-1591-37B74F8D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Santo, Santo, Santo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Holy, Holy, Holy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818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E193-5B38-3CC4-CD1D-D0DE534C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B0C01-7A78-0F5B-9294-F88EB7EB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Diyos</a:t>
            </a:r>
            <a:r>
              <a:rPr lang="en-US" dirty="0"/>
              <a:t> </a:t>
            </a:r>
            <a:r>
              <a:rPr lang="en-US" dirty="0" err="1"/>
              <a:t>Makapangyarihan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Lord God of hosts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850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2394-9BF0-344D-AC28-9D4A2218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5342C8-B052-DDD2-18E7-4931500D1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Puspos ng </a:t>
            </a:r>
            <a:r>
              <a:rPr lang="en-US" dirty="0" err="1"/>
              <a:t>l’walhati</a:t>
            </a:r>
            <a:r>
              <a:rPr lang="en-US" dirty="0"/>
              <a:t> ang </a:t>
            </a:r>
            <a:r>
              <a:rPr lang="en-US" dirty="0" err="1"/>
              <a:t>langit</a:t>
            </a:r>
            <a:r>
              <a:rPr lang="en-US" dirty="0"/>
              <a:t> at </a:t>
            </a:r>
            <a:r>
              <a:rPr lang="en-US" dirty="0" err="1"/>
              <a:t>lupa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Heaven and earth are full of your glory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35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1265-FA33-0923-7A6E-69198FCF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7D0E99-2BC5-3F9E-9413-7F8D551E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723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4B78-AC0B-C317-FAEF-11F5691A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CBC950-4C41-908C-88CA-D1BCA508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Pinagpala</a:t>
            </a:r>
            <a:r>
              <a:rPr lang="en-US" dirty="0"/>
              <a:t> ang </a:t>
            </a:r>
            <a:r>
              <a:rPr lang="en-US" dirty="0" err="1"/>
              <a:t>narito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ngalan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Blesses is He who comes in the name of the LORD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514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0339-1BF7-B055-EBD7-785CEAFB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87E46A-225C-95D2-6CB0-2BE7702C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657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251D-1970-908D-01DC-1CA5CD67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13A027-92DE-7E33-BDD3-C43A58AD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897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9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A6D3-5933-6088-8470-E25A47875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4BDBD5-0545-D3A3-D06E-164FEE45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gunitain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Let’s remember Christ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817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3DAE-C7B5-1981-F22B-848DDF25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E9A790-E4F9-1A22-9825-437A59F9C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Sarili</a:t>
            </a:r>
            <a:r>
              <a:rPr lang="en-US" dirty="0"/>
              <a:t> ay </a:t>
            </a:r>
            <a:r>
              <a:rPr lang="en-US" dirty="0" err="1"/>
              <a:t>inihain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For HE has served Himself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021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D455-80DA-1EFA-3800-1B990404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D77443-4B09-0EAE-3480-2187CB9B2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pagkai’t</a:t>
            </a:r>
            <a:r>
              <a:rPr lang="en-US" dirty="0"/>
              <a:t> </a:t>
            </a:r>
            <a:r>
              <a:rPr lang="en-US" dirty="0" err="1"/>
              <a:t>inumin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As a meal for us to partake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078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FFBE-C6DF-05D1-3680-86171161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D5795C-965D-5CED-E71B-23B9782BF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Pinagsasaluhan</a:t>
            </a:r>
            <a:r>
              <a:rPr lang="en-US" dirty="0"/>
              <a:t> natin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us, HIS own people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87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899A-F4EA-4FA5-9F26-C8CCF4600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30B595-237B-C20C-A9C1-410B08465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Until the time HE comes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636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Until the time HE comes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917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Aming</a:t>
            </a:r>
            <a:r>
              <a:rPr lang="en-US" dirty="0"/>
              <a:t> </a:t>
            </a:r>
            <a:r>
              <a:rPr lang="en-US" dirty="0" err="1"/>
              <a:t>ipinahahayag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We declare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047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namatay</a:t>
            </a:r>
            <a:r>
              <a:rPr lang="en-US" dirty="0"/>
              <a:t> ang ‘</a:t>
            </a:r>
            <a:r>
              <a:rPr lang="en-US" dirty="0" err="1"/>
              <a:t>yong</a:t>
            </a:r>
            <a:r>
              <a:rPr lang="en-US" dirty="0"/>
              <a:t> Anak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That your Son died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52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Nabuhay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Mesiyas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Lived as a messiah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156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magbabalik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will return at last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682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maghayag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lahat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to be revealed to all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597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namatay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has died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20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nabuhay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has risen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58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 ng </a:t>
            </a:r>
            <a:r>
              <a:rPr lang="en-US" dirty="0" err="1"/>
              <a:t>panahon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will come again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66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9A9A4E8-5D56-9ECE-21E4-E73B3006E1D4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Santo, Santo, Santo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Holy, Holy, Holy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490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544A6-B4CC-88FE-2019-F724516F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03222A7-CE61-10DA-5CD3-FE0FAC4C10F0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Panginoong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Diyos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mga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hukbo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Lord God of hosts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140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35CB-B070-64AC-9C92-76085642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5A2F1FD-6E0E-D0DC-4078-1B2120A668E3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Napupuno</a:t>
            </a:r>
            <a:r>
              <a:rPr lang="en-US" sz="8000" dirty="0">
                <a:solidFill>
                  <a:schemeClr val="bg1"/>
                </a:solidFill>
              </a:rPr>
              <a:t> ang </a:t>
            </a:r>
            <a:r>
              <a:rPr lang="en-US" sz="8000" dirty="0" err="1">
                <a:solidFill>
                  <a:schemeClr val="bg1"/>
                </a:solidFill>
              </a:rPr>
              <a:t>langit</a:t>
            </a:r>
            <a:r>
              <a:rPr lang="en-US" sz="8000" dirty="0">
                <a:solidFill>
                  <a:schemeClr val="bg1"/>
                </a:solidFill>
              </a:rPr>
              <a:t> at </a:t>
            </a:r>
            <a:r>
              <a:rPr lang="en-US" sz="8000" dirty="0" err="1">
                <a:solidFill>
                  <a:schemeClr val="bg1"/>
                </a:solidFill>
              </a:rPr>
              <a:t>lupa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kadakilaan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mo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Heaven and earth are full of your glory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1033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AA0F-1F97-3FC0-072D-E00949FC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F1FBDA-8923-77B7-E34F-B2EDA7496B6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Osana, Osana </a:t>
            </a:r>
            <a:r>
              <a:rPr lang="en-US" sz="8000" dirty="0" err="1">
                <a:solidFill>
                  <a:schemeClr val="bg1"/>
                </a:solidFill>
              </a:rPr>
              <a:t>sa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kaitaasan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Hosanna, Hosanna in the highest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62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5CE-3F78-1A18-1924-40D8210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077BFAB-7789-B0E4-8008-BD3681302E9F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Pinagpala</a:t>
            </a:r>
            <a:r>
              <a:rPr lang="en-US" sz="8000" dirty="0">
                <a:solidFill>
                  <a:schemeClr val="bg1"/>
                </a:solidFill>
              </a:rPr>
              <a:t> ang </a:t>
            </a:r>
            <a:r>
              <a:rPr lang="en-US" sz="8000" dirty="0" err="1">
                <a:solidFill>
                  <a:schemeClr val="bg1"/>
                </a:solidFill>
              </a:rPr>
              <a:t>naparirito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Blessed is He who comes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815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A09D-1438-2FD4-97C0-D136615C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026570-66A1-5E16-8FEA-4639D51D3A3D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Sa </a:t>
            </a:r>
            <a:r>
              <a:rPr lang="en-US" sz="8000" dirty="0" err="1">
                <a:solidFill>
                  <a:schemeClr val="bg1"/>
                </a:solidFill>
              </a:rPr>
              <a:t>ngalan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Panginoon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In the name of the Lord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674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132E5-51EC-7B39-F92C-CC129FD6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E9DC8F0-298A-85E7-CD27-11DE0FB5D05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Osana, Osana </a:t>
            </a:r>
            <a:r>
              <a:rPr lang="en-US" sz="8000" dirty="0" err="1">
                <a:solidFill>
                  <a:schemeClr val="bg1"/>
                </a:solidFill>
              </a:rPr>
              <a:t>sa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kaitaasan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Hosanna, Hosanna in the highest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489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Ama </a:t>
            </a:r>
            <a:r>
              <a:rPr lang="en-US" dirty="0" err="1"/>
              <a:t>Namin</a:t>
            </a:r>
            <a:r>
              <a:rPr lang="en-US" dirty="0"/>
              <a:t>, </a:t>
            </a:r>
          </a:p>
          <a:p>
            <a:r>
              <a:rPr lang="en-US" dirty="0" err="1"/>
              <a:t>sumasalangit</a:t>
            </a:r>
            <a:r>
              <a:rPr lang="en-US" dirty="0"/>
              <a:t> ka.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Our Father, who art in heaven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416D-47D5-7E3D-A7C8-A72FE726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C18CC-9188-6827-5578-C69E972C2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en-US" dirty="0" err="1"/>
              <a:t>Sambahin</a:t>
            </a:r>
            <a:r>
              <a:rPr lang="en-US" dirty="0"/>
              <a:t> ang </a:t>
            </a:r>
            <a:r>
              <a:rPr lang="en-US" dirty="0" err="1"/>
              <a:t>ngalan</a:t>
            </a:r>
            <a:r>
              <a:rPr lang="en-US" dirty="0"/>
              <a:t> </a:t>
            </a:r>
            <a:r>
              <a:rPr lang="en-US" dirty="0" err="1"/>
              <a:t>mo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Hallowed be thy name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215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F8B-8502-E917-F092-1E564F65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55B334-340B-C25C-7494-D206C3ACA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Mapasaamin</a:t>
            </a:r>
            <a:r>
              <a:rPr lang="en-US" dirty="0"/>
              <a:t> ang </a:t>
            </a:r>
          </a:p>
          <a:p>
            <a:r>
              <a:rPr lang="en-US" dirty="0" err="1"/>
              <a:t>kaharian</a:t>
            </a:r>
            <a:r>
              <a:rPr lang="en-US" dirty="0"/>
              <a:t> Mo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Thy kingdom come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37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0FE-82A9-3C5C-BD50-32411E2D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74321-9360-E678-12F8-1204EEAB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Sundin ang loob mo dito sa lupa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Thy will be done on earth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878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BD60-DA61-F904-85B9-03F6860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C437DF-6441-1364-635D-1800EA02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sa langit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as it is in heaven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8015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5049-A514-02FE-A1FD-E330196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E2A9BB-4619-BE97-97AC-C2B59EB2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Bigyan mo kami ngayon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Give us this day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71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4EF9-6E41-4691-4165-2AC0D585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EFAF9-BB61-B57E-15FE-1EC24070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ng aming kakanin sa araw-araw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our daily bread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2175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09E0-4D40-416C-7375-7C46623A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FBDA-32B6-EFAD-C6B4-12BDFA42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At patawarin mo kami sa aming mga sala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forgive us our trespasses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01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0CD5-24C2-A85F-A633-E85FBBBE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18AB5-9100-CA63-5043-7B937C243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pagpapatawad namin sa nagkakasala sa amin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as we forgive those who trespass against us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7779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5492-4F77-09B2-3F46-9B41A26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7D734-0B1B-D9D4-1D12-6DFEAF26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huwag mo kaming ipahintulot sa tukso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lead us not into temptation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5318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F994-F947-E2D2-B7A8-01F8B13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E0A5-4C81-8E2A-F290-824B090F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iadya mo kami sa lahat ng masama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but deliver us from evil.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5818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EB107-65C3-E3C2-6045-11B66868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92B9C-119E-ECFC-73C7-6341D1822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</a:t>
            </a:r>
            <a:r>
              <a:rPr lang="en-US" b="0" i="1" dirty="0" err="1">
                <a:solidFill>
                  <a:srgbClr val="D5B13E"/>
                </a:solidFill>
              </a:rPr>
              <a:t>the</a:t>
            </a:r>
            <a:r>
              <a:rPr lang="en-US" b="0" i="1" dirty="0">
                <a:solidFill>
                  <a:srgbClr val="D5B13E"/>
                </a:solidFill>
              </a:rPr>
              <a:t> kingdom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2246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69CF-D744-1097-BEEE-CEA4B0AD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3920F0-1E8A-7BC3-519A-14F8B5E01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The power and glory are yours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4192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E300-1A93-94FB-4ADE-E8C50F6C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C824-9977-A3DA-5F77-64CA450C9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magpakailanman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Now and forever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28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BE10-07C5-EC7D-B783-4B06DA2E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62C9C-792F-DE51-905D-484F7485A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</a:t>
            </a:r>
            <a:r>
              <a:rPr lang="en-US" b="0" i="1" dirty="0" err="1">
                <a:solidFill>
                  <a:srgbClr val="D5B13E"/>
                </a:solidFill>
              </a:rPr>
              <a:t>the</a:t>
            </a:r>
            <a:r>
              <a:rPr lang="en-US" b="0" i="1" dirty="0">
                <a:solidFill>
                  <a:srgbClr val="D5B13E"/>
                </a:solidFill>
              </a:rPr>
              <a:t> kingdom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491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F15B-8ABA-AD3E-482A-1D452BA1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5F99A8-1A67-F287-C620-82FEC6CD5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The power and glory are yours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0213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9A2B-F748-9437-DCBD-692F537B7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A85D29-AF9D-677C-61F7-9081E8643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Ngayon</a:t>
            </a:r>
            <a:r>
              <a:rPr lang="fi-FI" dirty="0"/>
              <a:t> at </a:t>
            </a:r>
            <a:r>
              <a:rPr lang="fi-FI" dirty="0" err="1"/>
              <a:t>magpakailanman</a:t>
            </a:r>
            <a:endParaRPr lang="fi-FI" dirty="0"/>
          </a:p>
          <a:p>
            <a:r>
              <a:rPr lang="en-US" b="0" i="1" dirty="0">
                <a:solidFill>
                  <a:srgbClr val="D5B13E"/>
                </a:solidFill>
              </a:rPr>
              <a:t>Now and forever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3541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20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B2B5-EDFE-C970-0952-3E8F3509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D032E-9702-EEBE-0482-E1B4CCD41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343" y="720090"/>
            <a:ext cx="8779838" cy="5417819"/>
          </a:xfrm>
        </p:spPr>
        <p:txBody>
          <a:bodyPr/>
          <a:lstStyle/>
          <a:p>
            <a:r>
              <a:rPr lang="fi-FI" dirty="0">
                <a:latin typeface="Aptos Display" panose="020B0004020202020204" pitchFamily="34" charset="0"/>
              </a:rPr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  <a:latin typeface="Aptos Display" panose="020B0004020202020204" pitchFamily="34" charset="0"/>
              </a:rPr>
              <a:t>Lamb of God who takes away</a:t>
            </a:r>
            <a:endParaRPr lang="en-NZ" b="0" i="1" dirty="0">
              <a:solidFill>
                <a:srgbClr val="FFFF00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9742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61A-E799-CD78-3817-7CC01C08F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1E3E7E-43B4-1BA4-6DC6-3CD39D91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18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3295-49A8-246C-83D1-63421C26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DB19C-02DA-B755-D62A-BEF191EE9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Have mercy on us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3653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E9C32-4B63-B27A-BAF3-23AF5C9E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E0CF2-A448-D3A2-B32C-FFBD2550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Lamb of God who takes away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95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A6D7-D63D-0985-8B38-0A6145A4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816D2-C5AA-0516-FADF-C9B2BF3B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1176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20BC-D5A5-F502-CC86-F7F71F2C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5F0F1-C248-FD7F-53BA-028825089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Have mercy on us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662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394-8EAC-48F3-B2AA-27D99FA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23F62-185E-7A87-8D1A-CF8EA34F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Lamb of God who takes away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7514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74802-00CD-DDC2-0847-5046586B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C50B8-C3F5-CCFC-83A1-80860C347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850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F233-398B-B0B4-C782-9C7D706A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69DB3-3917-C1E7-50CE-73C37E2AA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106600" cy="5417819"/>
          </a:xfrm>
        </p:spPr>
        <p:txBody>
          <a:bodyPr/>
          <a:lstStyle/>
          <a:p>
            <a:r>
              <a:rPr lang="fi-FI" dirty="0"/>
              <a:t>Ipagkaloob mo sa amin ang kapayapaan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Grant us peace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5060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3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F49E-6A95-411C-E704-D3294D60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1032-D402-0D41-C960-A195F125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Panginoon, hindi ako karapat-dapat </a:t>
            </a:r>
          </a:p>
          <a:p>
            <a:r>
              <a:rPr lang="en-US" b="0" i="1" dirty="0">
                <a:solidFill>
                  <a:srgbClr val="D5B100"/>
                </a:solidFill>
              </a:rPr>
              <a:t>LORD, I am not worthy</a:t>
            </a:r>
            <a:endParaRPr lang="en-NZ" b="0" i="1" dirty="0">
              <a:solidFill>
                <a:srgbClr val="D5B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229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915B-C1DD-3079-1F4A-262EE913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A41D8-D6B4-E665-36B6-E2E7164D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na</a:t>
            </a:r>
            <a:r>
              <a:rPr lang="fi-FI" dirty="0"/>
              <a:t> </a:t>
            </a:r>
            <a:r>
              <a:rPr lang="fi-FI" dirty="0" err="1"/>
              <a:t>magpatuloy</a:t>
            </a:r>
            <a:r>
              <a:rPr lang="fi-FI" dirty="0"/>
              <a:t> sa iyo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That you should enter under my roof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740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77FB-4FE3-791E-A661-DEE8D6B3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8997C7-D0DF-0E82-9AA7-1B16AA9A9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ngunit</a:t>
            </a:r>
            <a:r>
              <a:rPr lang="fi-FI" dirty="0"/>
              <a:t> </a:t>
            </a:r>
            <a:r>
              <a:rPr lang="fi-FI" dirty="0" err="1"/>
              <a:t>sa</a:t>
            </a:r>
            <a:r>
              <a:rPr lang="fi-FI" dirty="0"/>
              <a:t> </a:t>
            </a:r>
            <a:r>
              <a:rPr lang="fi-FI" dirty="0" err="1"/>
              <a:t>isang</a:t>
            </a:r>
            <a:r>
              <a:rPr lang="fi-FI" dirty="0"/>
              <a:t> </a:t>
            </a:r>
            <a:r>
              <a:rPr lang="fi-FI" dirty="0" err="1"/>
              <a:t>salita</a:t>
            </a:r>
            <a:r>
              <a:rPr lang="fi-FI" dirty="0"/>
              <a:t> </a:t>
            </a:r>
            <a:r>
              <a:rPr lang="fi-FI" dirty="0" err="1"/>
              <a:t>mo</a:t>
            </a:r>
            <a:r>
              <a:rPr lang="fi-FI" dirty="0"/>
              <a:t> </a:t>
            </a:r>
            <a:r>
              <a:rPr lang="fi-FI" dirty="0" err="1"/>
              <a:t>lamang</a:t>
            </a:r>
            <a:endParaRPr lang="fi-FI" dirty="0"/>
          </a:p>
          <a:p>
            <a:r>
              <a:rPr lang="en-US" b="0" i="1" dirty="0">
                <a:solidFill>
                  <a:srgbClr val="D5B100"/>
                </a:solidFill>
              </a:rPr>
              <a:t>but only say the word</a:t>
            </a:r>
            <a:endParaRPr lang="en-NZ" b="0" i="1" dirty="0">
              <a:solidFill>
                <a:srgbClr val="D5B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5340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D4568-9C2F-0EAB-B7BC-B7502CB5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3F79ED-5D62-4087-D7FD-5D331835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ay gagaling na ako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my soul shall be healed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449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COMMUNION SONG TITLE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Communion Song Here</a:t>
            </a:r>
          </a:p>
        </p:txBody>
      </p:sp>
    </p:spTree>
    <p:extLst>
      <p:ext uri="{BB962C8B-B14F-4D97-AF65-F5344CB8AC3E}">
        <p14:creationId xmlns:p14="http://schemas.microsoft.com/office/powerpoint/2010/main" val="405012400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77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7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Final Song Here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A93F05-2A08-92C1-8EF1-1EFC680AA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0491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5E142D25AE704F943C13819B92670B" ma:contentTypeVersion="12" ma:contentTypeDescription="Create a new document." ma:contentTypeScope="" ma:versionID="6685bf8bedf50eb3a4501233a1700a2c">
  <xsd:schema xmlns:xsd="http://www.w3.org/2001/XMLSchema" xmlns:xs="http://www.w3.org/2001/XMLSchema" xmlns:p="http://schemas.microsoft.com/office/2006/metadata/properties" xmlns:ns2="4be1b7fd-891b-4780-9eff-e99613fd5d1b" xmlns:ns3="598499a8-2fbb-4574-9d88-6e5baaae56e9" targetNamespace="http://schemas.microsoft.com/office/2006/metadata/properties" ma:root="true" ma:fieldsID="97fb7eaa59a6073bfc141fd50daaf567" ns2:_="" ns3:_="">
    <xsd:import namespace="4be1b7fd-891b-4780-9eff-e99613fd5d1b"/>
    <xsd:import namespace="598499a8-2fbb-4574-9d88-6e5baaae5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1b7fd-891b-4780-9eff-e99613fd5d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3510fc7-bdf4-4c05-84c5-f395a41616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499a8-2fbb-4574-9d88-6e5baaae56e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a8bcf93-a2c5-4324-b716-73e62328f60d}" ma:internalName="TaxCatchAll" ma:showField="CatchAllData" ma:web="598499a8-2fbb-4574-9d88-6e5baaae5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499a8-2fbb-4574-9d88-6e5baaae56e9" xsi:nil="true"/>
    <lcf76f155ced4ddcb4097134ff3c332f xmlns="4be1b7fd-891b-4780-9eff-e99613fd5d1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EE16D-0B43-4335-A3B8-80BEA627B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1b7fd-891b-4780-9eff-e99613fd5d1b"/>
    <ds:schemaRef ds:uri="598499a8-2fbb-4574-9d88-6e5baaae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001FF3-B21B-41A1-AC0F-718445B84A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175CB-489E-431A-99D7-49710CE25693}">
  <ds:schemaRefs>
    <ds:schemaRef ds:uri="http://purl.org/dc/elements/1.1/"/>
    <ds:schemaRef ds:uri="http://purl.org/dc/dcmitype/"/>
    <ds:schemaRef ds:uri="598499a8-2fbb-4574-9d88-6e5baaae56e9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be1b7fd-891b-4780-9eff-e99613fd5d1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12203</TotalTime>
  <Words>1494</Words>
  <Application>Microsoft Macintosh PowerPoint</Application>
  <PresentationFormat>Widescreen</PresentationFormat>
  <Paragraphs>269</Paragraphs>
  <Slides>145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145</vt:i4>
      </vt:variant>
    </vt:vector>
  </HeadingPairs>
  <TitlesOfParts>
    <vt:vector size="153" baseType="lpstr">
      <vt:lpstr>Aptos</vt:lpstr>
      <vt:lpstr>Aptos Display</vt:lpstr>
      <vt:lpstr>Arial</vt:lpstr>
      <vt:lpstr>Calibri</vt:lpstr>
      <vt:lpstr>Congenial</vt:lpstr>
      <vt:lpstr>Felix Titling</vt:lpstr>
      <vt:lpstr>Office Theme</vt:lpstr>
      <vt:lpstr>1_Office Theme</vt:lpstr>
      <vt:lpstr>Template Instructions</vt:lpstr>
      <vt:lpstr>Template Instructions</vt:lpstr>
      <vt:lpstr>Template Instructions</vt:lpstr>
      <vt:lpstr>Observe Silence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COMMUNION SONG TITLE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Angelo Adan Gonzales</dc:creator>
  <cp:lastModifiedBy>Paolo Zamora</cp:lastModifiedBy>
  <cp:revision>24</cp:revision>
  <dcterms:created xsi:type="dcterms:W3CDTF">2022-08-13T09:51:36Z</dcterms:created>
  <dcterms:modified xsi:type="dcterms:W3CDTF">2026-04-01T22:15:48Z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0x010100F85E142D25AE704F943C13819B92670B</vt:lpwstr>
  </property>
  <property fmtid="{D5CDD505-2E9C-101B-9397-08002B2CF9AE}" pid="3" name="MediaServiceImageTags">
    <vt:lpwstr/>
  </property>
</Properties>
</file>