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51"/>
  </p:notesMasterIdLst>
  <p:sldIdLst>
    <p:sldId id="3151" r:id="rId6"/>
    <p:sldId id="3150" r:id="rId7"/>
    <p:sldId id="3189" r:id="rId8"/>
    <p:sldId id="3028" r:id="rId9"/>
    <p:sldId id="2639" r:id="rId10"/>
    <p:sldId id="2684" r:id="rId11"/>
    <p:sldId id="2683" r:id="rId12"/>
    <p:sldId id="481" r:id="rId13"/>
    <p:sldId id="3036" r:id="rId14"/>
    <p:sldId id="3037" r:id="rId15"/>
    <p:sldId id="3152" r:id="rId16"/>
    <p:sldId id="3038" r:id="rId17"/>
    <p:sldId id="3039" r:id="rId18"/>
    <p:sldId id="3153" r:id="rId19"/>
    <p:sldId id="3154" r:id="rId20"/>
    <p:sldId id="2685" r:id="rId21"/>
    <p:sldId id="332" r:id="rId22"/>
    <p:sldId id="335" r:id="rId23"/>
    <p:sldId id="334" r:id="rId24"/>
    <p:sldId id="2686" r:id="rId25"/>
    <p:sldId id="2688" r:id="rId26"/>
    <p:sldId id="2689" r:id="rId27"/>
    <p:sldId id="3190" r:id="rId28"/>
    <p:sldId id="2698" r:id="rId29"/>
    <p:sldId id="2609" r:id="rId30"/>
    <p:sldId id="3191" r:id="rId31"/>
    <p:sldId id="2608" r:id="rId32"/>
    <p:sldId id="3192" r:id="rId33"/>
    <p:sldId id="3193" r:id="rId34"/>
    <p:sldId id="256" r:id="rId35"/>
    <p:sldId id="3194" r:id="rId36"/>
    <p:sldId id="3196" r:id="rId37"/>
    <p:sldId id="3197" r:id="rId38"/>
    <p:sldId id="337" r:id="rId39"/>
    <p:sldId id="343" r:id="rId40"/>
    <p:sldId id="344" r:id="rId41"/>
    <p:sldId id="346" r:id="rId42"/>
    <p:sldId id="345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9" r:id="rId55"/>
    <p:sldId id="358" r:id="rId56"/>
    <p:sldId id="360" r:id="rId57"/>
    <p:sldId id="361" r:id="rId58"/>
    <p:sldId id="362" r:id="rId59"/>
    <p:sldId id="363" r:id="rId60"/>
    <p:sldId id="293" r:id="rId61"/>
    <p:sldId id="3195" r:id="rId62"/>
    <p:sldId id="3157" r:id="rId63"/>
    <p:sldId id="3158" r:id="rId64"/>
    <p:sldId id="3159" r:id="rId65"/>
    <p:sldId id="3160" r:id="rId66"/>
    <p:sldId id="3161" r:id="rId67"/>
    <p:sldId id="3162" r:id="rId68"/>
    <p:sldId id="3163" r:id="rId69"/>
    <p:sldId id="2443" r:id="rId70"/>
    <p:sldId id="2682" r:id="rId71"/>
    <p:sldId id="2693" r:id="rId72"/>
    <p:sldId id="375" r:id="rId73"/>
    <p:sldId id="3164" r:id="rId74"/>
    <p:sldId id="377" r:id="rId75"/>
    <p:sldId id="378" r:id="rId76"/>
    <p:sldId id="379" r:id="rId77"/>
    <p:sldId id="2692" r:id="rId78"/>
    <p:sldId id="382" r:id="rId79"/>
    <p:sldId id="384" r:id="rId80"/>
    <p:sldId id="385" r:id="rId81"/>
    <p:sldId id="2691" r:id="rId82"/>
    <p:sldId id="386" r:id="rId83"/>
    <p:sldId id="388" r:id="rId84"/>
    <p:sldId id="389" r:id="rId85"/>
    <p:sldId id="390" r:id="rId86"/>
    <p:sldId id="391" r:id="rId87"/>
    <p:sldId id="392" r:id="rId88"/>
    <p:sldId id="393" r:id="rId89"/>
    <p:sldId id="2641" r:id="rId90"/>
    <p:sldId id="394" r:id="rId91"/>
    <p:sldId id="396" r:id="rId92"/>
    <p:sldId id="397" r:id="rId93"/>
    <p:sldId id="398" r:id="rId94"/>
    <p:sldId id="399" r:id="rId95"/>
    <p:sldId id="400" r:id="rId96"/>
    <p:sldId id="3165" r:id="rId97"/>
    <p:sldId id="3166" r:id="rId98"/>
    <p:sldId id="3167" r:id="rId99"/>
    <p:sldId id="3168" r:id="rId100"/>
    <p:sldId id="3169" r:id="rId101"/>
    <p:sldId id="3170" r:id="rId102"/>
    <p:sldId id="3171" r:id="rId103"/>
    <p:sldId id="3172" r:id="rId104"/>
    <p:sldId id="3182" r:id="rId105"/>
    <p:sldId id="3183" r:id="rId106"/>
    <p:sldId id="3184" r:id="rId107"/>
    <p:sldId id="3185" r:id="rId108"/>
    <p:sldId id="3186" r:id="rId109"/>
    <p:sldId id="3187" r:id="rId110"/>
    <p:sldId id="3188" r:id="rId111"/>
    <p:sldId id="2640" r:id="rId112"/>
    <p:sldId id="401" r:id="rId113"/>
    <p:sldId id="403" r:id="rId114"/>
    <p:sldId id="404" r:id="rId115"/>
    <p:sldId id="405" r:id="rId116"/>
    <p:sldId id="406" r:id="rId117"/>
    <p:sldId id="407" r:id="rId118"/>
    <p:sldId id="408" r:id="rId119"/>
    <p:sldId id="409" r:id="rId120"/>
    <p:sldId id="410" r:id="rId121"/>
    <p:sldId id="411" r:id="rId122"/>
    <p:sldId id="412" r:id="rId123"/>
    <p:sldId id="2642" r:id="rId124"/>
    <p:sldId id="413" r:id="rId125"/>
    <p:sldId id="415" r:id="rId126"/>
    <p:sldId id="416" r:id="rId127"/>
    <p:sldId id="3179" r:id="rId128"/>
    <p:sldId id="3180" r:id="rId129"/>
    <p:sldId id="3181" r:id="rId130"/>
    <p:sldId id="2643" r:id="rId131"/>
    <p:sldId id="417" r:id="rId132"/>
    <p:sldId id="419" r:id="rId133"/>
    <p:sldId id="420" r:id="rId134"/>
    <p:sldId id="421" r:id="rId135"/>
    <p:sldId id="422" r:id="rId136"/>
    <p:sldId id="423" r:id="rId137"/>
    <p:sldId id="424" r:id="rId138"/>
    <p:sldId id="425" r:id="rId139"/>
    <p:sldId id="426" r:id="rId140"/>
    <p:sldId id="2644" r:id="rId141"/>
    <p:sldId id="427" r:id="rId142"/>
    <p:sldId id="429" r:id="rId143"/>
    <p:sldId id="430" r:id="rId144"/>
    <p:sldId id="431" r:id="rId145"/>
    <p:sldId id="2680" r:id="rId146"/>
    <p:sldId id="2696" r:id="rId147"/>
    <p:sldId id="2645" r:id="rId148"/>
    <p:sldId id="2678" r:id="rId149"/>
    <p:sldId id="331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90"/>
            <p14:sldId id="2698"/>
            <p14:sldId id="2609"/>
            <p14:sldId id="3191"/>
            <p14:sldId id="2608"/>
            <p14:sldId id="3192"/>
            <p14:sldId id="3193"/>
            <p14:sldId id="256"/>
            <p14:sldId id="3194"/>
            <p14:sldId id="3196"/>
            <p14:sldId id="3197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95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100"/>
    <a:srgbClr val="FAF1E6"/>
    <a:srgbClr val="D5B13E"/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890" autoAdjust="0"/>
    <p:restoredTop sz="95551"/>
  </p:normalViewPr>
  <p:slideViewPr>
    <p:cSldViewPr snapToGrid="0">
      <p:cViewPr>
        <p:scale>
          <a:sx n="87" d="100"/>
          <a:sy n="87" d="100"/>
        </p:scale>
        <p:origin x="170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tableStyles" Target="tableStyle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viewProps" Target="viewProps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theme" Target="theme/theme1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47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9602"/>
            <a:ext cx="10515600" cy="4351338"/>
          </a:xfrm>
        </p:spPr>
        <p:txBody>
          <a:bodyPr/>
          <a:lstStyle>
            <a:lvl1pPr>
              <a:defRPr sz="9600">
                <a:solidFill>
                  <a:schemeClr val="bg1"/>
                </a:solidFill>
                <a:effectLst/>
              </a:defRPr>
            </a:lvl1pPr>
            <a:lvl2pPr>
              <a:defRPr sz="8800">
                <a:solidFill>
                  <a:schemeClr val="bg1"/>
                </a:solidFill>
                <a:effectLst/>
              </a:defRPr>
            </a:lvl2pPr>
            <a:lvl3pPr>
              <a:defRPr sz="8000">
                <a:solidFill>
                  <a:schemeClr val="bg1"/>
                </a:solidFill>
                <a:effectLst/>
              </a:defRPr>
            </a:lvl3pPr>
            <a:lvl4pPr>
              <a:defRPr sz="7200">
                <a:solidFill>
                  <a:schemeClr val="bg1"/>
                </a:solidFill>
                <a:effectLst/>
              </a:defRPr>
            </a:lvl4pPr>
            <a:lvl5pPr>
              <a:defRPr sz="7200">
                <a:solidFill>
                  <a:schemeClr val="bg1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AFF11-8D93-C2E8-40BB-218C4392F3ED}"/>
              </a:ext>
            </a:extLst>
          </p:cNvPr>
          <p:cNvSpPr txBox="1"/>
          <p:nvPr userDrawn="1"/>
        </p:nvSpPr>
        <p:spPr>
          <a:xfrm>
            <a:off x="528196" y="4016660"/>
            <a:ext cx="103201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8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BANAL NA MISA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FD52B-1BC2-F1B9-9445-923289D42315}"/>
              </a:ext>
            </a:extLst>
          </p:cNvPr>
          <p:cNvSpPr txBox="1"/>
          <p:nvPr userDrawn="1"/>
        </p:nvSpPr>
        <p:spPr>
          <a:xfrm>
            <a:off x="528196" y="5327377"/>
            <a:ext cx="10430956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IKALAWANG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Linggo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Pasko ng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Muling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Pagkabuhay</a:t>
            </a:r>
            <a:endParaRPr lang="en-NZ" sz="4800" dirty="0">
              <a:solidFill>
                <a:srgbClr val="FFFF00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2921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13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  <p:sldLayoutId id="2147483683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email this finished template to </a:t>
            </a:r>
            <a:r>
              <a:rPr lang="en-US" sz="3600" u="sng" dirty="0">
                <a:solidFill>
                  <a:srgbClr val="002060"/>
                </a:solidFill>
              </a:rPr>
              <a:t>technology.AV@acfc-catholic.org.nz</a:t>
            </a:r>
            <a:r>
              <a:rPr lang="en-US" sz="3600" u="sng" dirty="0">
                <a:solidFill>
                  <a:srgbClr val="FBBC04"/>
                </a:solidFill>
              </a:rPr>
              <a:t>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update the readings and the prayer of the faithful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617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chemeClr val="bg1"/>
                </a:solidFill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956"/>
            <a:ext cx="10515600" cy="4351338"/>
          </a:xfrm>
        </p:spPr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 ask the blessed Mary, ever virgin </a:t>
            </a:r>
            <a:r>
              <a:rPr lang="en-NZ" dirty="0">
                <a:solidFill>
                  <a:srgbClr val="D5B13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And to you my brothers and sisters</a:t>
            </a:r>
            <a:r>
              <a:rPr lang="nn-NO" dirty="0">
                <a:solidFill>
                  <a:srgbClr val="D5B13E"/>
                </a:solidFill>
              </a:rPr>
              <a:t> </a:t>
            </a:r>
            <a:endParaRPr lang="en-NZ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To pray for me to the Lord our God.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6" y="720090"/>
            <a:ext cx="8957753" cy="5417819"/>
          </a:xfrm>
        </p:spPr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Christ,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289CCF-A86D-C0B9-54E6-218FED34B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70AFA4-3A6B-1097-296D-7DECAE5B5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Reading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C5016-4EC5-C69E-5F81-BB1371D818DB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uNANG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PAGBASA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239B9-8320-A3D5-64BA-D5F750C0DC01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First reading</a:t>
            </a:r>
          </a:p>
        </p:txBody>
      </p:sp>
    </p:spTree>
    <p:extLst>
      <p:ext uri="{BB962C8B-B14F-4D97-AF65-F5344CB8AC3E}">
        <p14:creationId xmlns:p14="http://schemas.microsoft.com/office/powerpoint/2010/main" val="2894693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E9452-64A3-4603-AB23-02DCB45CF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DAAD58-EFEA-8E85-3D8E-112A6FB1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Psalm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2C755-8A6C-F165-E0FD-6F0BDB9B7630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Salmong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tugunan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F83D6-3DDE-98BB-7707-A8657E57BAF3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Responsorial psalm</a:t>
            </a:r>
          </a:p>
        </p:txBody>
      </p:sp>
    </p:spTree>
    <p:extLst>
      <p:ext uri="{BB962C8B-B14F-4D97-AF65-F5344CB8AC3E}">
        <p14:creationId xmlns:p14="http://schemas.microsoft.com/office/powerpoint/2010/main" val="265633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73B98-1FB9-05CB-2A38-4BC7F29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05972-DBFA-3FE0-99A5-0B33795FF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434698"/>
            <a:ext cx="10320112" cy="5417819"/>
          </a:xfrm>
        </p:spPr>
        <p:txBody>
          <a:bodyPr/>
          <a:lstStyle/>
          <a:p>
            <a:r>
              <a:rPr lang="en-US" dirty="0"/>
              <a:t>[Enter text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11A7D-77CF-D498-C724-E6C3165A3C91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Ikalawang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pagbasa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5268D-682E-6B81-39CA-C44FE9EF15ED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Second reading</a:t>
            </a:r>
          </a:p>
        </p:txBody>
      </p:sp>
    </p:spTree>
    <p:extLst>
      <p:ext uri="{BB962C8B-B14F-4D97-AF65-F5344CB8AC3E}">
        <p14:creationId xmlns:p14="http://schemas.microsoft.com/office/powerpoint/2010/main" val="3702288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2A198-3519-6553-9BC2-BAB8BE0F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CD575F-0E89-6954-3809-DF2BA93A7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>
                <a:solidFill>
                  <a:schemeClr val="tx1"/>
                </a:solidFill>
              </a:rPr>
              <a:t>Salamat </a:t>
            </a:r>
            <a:r>
              <a:rPr lang="en-NZ" dirty="0" err="1">
                <a:solidFill>
                  <a:schemeClr val="tx1"/>
                </a:solidFill>
              </a:rPr>
              <a:t>sa</a:t>
            </a:r>
            <a:r>
              <a:rPr lang="en-NZ" dirty="0">
                <a:solidFill>
                  <a:schemeClr val="tx1"/>
                </a:solidFill>
              </a:rPr>
              <a:t> </a:t>
            </a:r>
            <a:r>
              <a:rPr lang="en-NZ" dirty="0" err="1">
                <a:solidFill>
                  <a:schemeClr val="tx1"/>
                </a:solidFill>
              </a:rPr>
              <a:t>Diyos</a:t>
            </a:r>
            <a:r>
              <a:rPr lang="en-NZ" dirty="0">
                <a:solidFill>
                  <a:schemeClr val="tx1"/>
                </a:solidFill>
              </a:rPr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54136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C345-0AEE-00D8-5BE2-9610C381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72A761-E515-4A17-D1E8-2810B586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Gospel Verse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AF0EF-C8C0-D69B-A4BF-7AAD23D8ED4E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Mabuting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balita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80513-C86D-1ED7-540C-2661F59B875E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Gospel</a:t>
            </a:r>
          </a:p>
        </p:txBody>
      </p:sp>
    </p:spTree>
    <p:extLst>
      <p:ext uri="{BB962C8B-B14F-4D97-AF65-F5344CB8AC3E}">
        <p14:creationId xmlns:p14="http://schemas.microsoft.com/office/powerpoint/2010/main" val="1036084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7992B4-E56D-6838-DD81-CD1B8F50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8654843" cy="5417819"/>
          </a:xfrm>
        </p:spPr>
        <p:txBody>
          <a:bodyPr/>
          <a:lstStyle/>
          <a:p>
            <a:r>
              <a:rPr lang="en-US" sz="9600" i="1" dirty="0" err="1">
                <a:solidFill>
                  <a:srgbClr val="FFFF00"/>
                </a:solidFill>
              </a:rPr>
              <a:t>Tugon</a:t>
            </a:r>
            <a:r>
              <a:rPr lang="en-US" sz="9600" i="1" dirty="0">
                <a:solidFill>
                  <a:srgbClr val="FFFF00"/>
                </a:solidFill>
              </a:rPr>
              <a:t>:</a:t>
            </a:r>
          </a:p>
          <a:p>
            <a:r>
              <a:rPr lang="en-US" sz="9600" dirty="0" err="1"/>
              <a:t>Opo</a:t>
            </a:r>
            <a:r>
              <a:rPr lang="en-US" sz="9600" dirty="0"/>
              <a:t>, </a:t>
            </a:r>
            <a:r>
              <a:rPr lang="en-US" sz="9600" dirty="0" err="1"/>
              <a:t>itinatakwil</a:t>
            </a:r>
            <a:r>
              <a:rPr lang="en-US" sz="9600" dirty="0"/>
              <a:t> </a:t>
            </a:r>
            <a:r>
              <a:rPr lang="en-US" sz="9600" dirty="0" err="1"/>
              <a:t>namin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28927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CFFD-A006-D6D1-8F00-2F3F1195A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C75684-9181-427F-CC98-3E7F6157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9200943" cy="5417819"/>
          </a:xfrm>
        </p:spPr>
        <p:txBody>
          <a:bodyPr/>
          <a:lstStyle/>
          <a:p>
            <a:r>
              <a:rPr lang="en-US" i="1" dirty="0" err="1">
                <a:solidFill>
                  <a:srgbClr val="FFFF00"/>
                </a:solidFill>
              </a:rPr>
              <a:t>Tugon</a:t>
            </a:r>
            <a:r>
              <a:rPr lang="en-US" i="1" dirty="0">
                <a:solidFill>
                  <a:srgbClr val="FFFF00"/>
                </a:solidFill>
              </a:rPr>
              <a:t>:</a:t>
            </a:r>
          </a:p>
          <a:p>
            <a:r>
              <a:rPr lang="en-US" dirty="0" err="1"/>
              <a:t>Opo</a:t>
            </a:r>
            <a:r>
              <a:rPr lang="en-US" dirty="0"/>
              <a:t>, </a:t>
            </a:r>
            <a:r>
              <a:rPr lang="en-US" dirty="0" err="1"/>
              <a:t>sumasampalataya</a:t>
            </a:r>
            <a:r>
              <a:rPr lang="en-US" dirty="0"/>
              <a:t> kami</a:t>
            </a:r>
          </a:p>
        </p:txBody>
      </p:sp>
    </p:spTree>
    <p:extLst>
      <p:ext uri="{BB962C8B-B14F-4D97-AF65-F5344CB8AC3E}">
        <p14:creationId xmlns:p14="http://schemas.microsoft.com/office/powerpoint/2010/main" val="410223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800409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39" y="720090"/>
            <a:ext cx="9304358" cy="5417819"/>
          </a:xfrm>
        </p:spPr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in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The maker of heaven and earth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092085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Jesus Christ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7962438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His only Son, our Lord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7925155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Who was conceived by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8233852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Born of the Virgin Mary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7982739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Suffered under Pontius Pilate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86543" cy="5417819"/>
          </a:xfrm>
        </p:spPr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Was crucified, died and was buried.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175707" cy="5417819"/>
          </a:xfrm>
        </p:spPr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descended into hell.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66" y="720090"/>
            <a:ext cx="8784224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17270" cy="5417819"/>
          </a:xfrm>
        </p:spPr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ascended into heaven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00398" cy="5417819"/>
          </a:xfrm>
        </p:spPr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is seated at the right hand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41961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of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From there he will come to judge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living and the dead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63634" cy="5417819"/>
          </a:xfrm>
        </p:spPr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holy catholic Church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91343" cy="5417819"/>
          </a:xfrm>
        </p:spPr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communion of saints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993125" cy="5417819"/>
          </a:xfrm>
        </p:spPr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forgiveness of sins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3" y="720090"/>
            <a:ext cx="8571056" cy="5417819"/>
          </a:xfrm>
        </p:spPr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resurrection of the body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4" y="720090"/>
            <a:ext cx="8432510" cy="5417819"/>
          </a:xfrm>
        </p:spPr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16AE-1A3B-D5BE-8FD0-2BD65231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5C33BD-D709-2CE1-EC42-004AE1B1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response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BAF10-0CCA-D1EE-A67D-E3A2460096B5}"/>
              </a:ext>
            </a:extLst>
          </p:cNvPr>
          <p:cNvSpPr txBox="1"/>
          <p:nvPr/>
        </p:nvSpPr>
        <p:spPr>
          <a:xfrm>
            <a:off x="292669" y="234369"/>
            <a:ext cx="1140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Panalangin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bayan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24FC5-F395-68E7-F4A3-836ACA6873F6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Prayers of the faithful</a:t>
            </a:r>
          </a:p>
        </p:txBody>
      </p:sp>
    </p:spTree>
    <p:extLst>
      <p:ext uri="{BB962C8B-B14F-4D97-AF65-F5344CB8AC3E}">
        <p14:creationId xmlns:p14="http://schemas.microsoft.com/office/powerpoint/2010/main" val="1539392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Hail Mary, full of grace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the Lord is with thee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D5B13E"/>
                </a:solidFill>
              </a:rPr>
              <a:t>Blessed art thou among women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and blessed is the fruit of thy womb, Jesus.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Holy Mary, Mother of God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pray for us sinners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now and at the hour of our death. AMEN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May the Lord accept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the sacrifice at your hands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praise and glory of HIS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our good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the good of all HIS holy church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And with your spirit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546258"/>
            <a:ext cx="11684000" cy="5765483"/>
          </a:xfrm>
        </p:spPr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lift them up to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It is right and just (to give Him thanks) 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Holy, Holy, Holy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Lord God of hosts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Heaven and earth are full of your glory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Blesses is He who comes in the name of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Let’s remember Christ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For HE has served Himself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As a meal for us to partake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us, HIS own people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declare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your Son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Lived as a messiah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will return at last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to be revealed to all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risen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will come again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Santo, Santo, Santo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Holy, Holy, Holy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Panginoong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Diyos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mga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hukbo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Lord God of hosts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Napupuno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langit</a:t>
            </a:r>
            <a:r>
              <a:rPr lang="en-US" sz="8000" dirty="0">
                <a:solidFill>
                  <a:schemeClr val="bg1"/>
                </a:solidFill>
              </a:rPr>
              <a:t> at </a:t>
            </a:r>
            <a:r>
              <a:rPr lang="en-US" sz="8000" dirty="0" err="1">
                <a:solidFill>
                  <a:schemeClr val="bg1"/>
                </a:solidFill>
              </a:rPr>
              <a:t>lupa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kadakilaan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mo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Heaven and earth are full of your glory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Pinagpala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naparirito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Blessed is He who comes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 </a:t>
            </a:r>
            <a:r>
              <a:rPr lang="en-US" sz="8000" dirty="0" err="1">
                <a:solidFill>
                  <a:schemeClr val="bg1"/>
                </a:solidFill>
              </a:rPr>
              <a:t>ngalan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Panginoon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In the name of the Lord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Father, who art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Hallowed be thy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Thy kingdom come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Thy will be done on earth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it is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Give us this day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daily bread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forgive us our trespasses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we forgive those who trespass against us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lead us not into temptation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but deliver us from evil.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43" y="720090"/>
            <a:ext cx="8779838" cy="5417819"/>
          </a:xfrm>
        </p:spPr>
        <p:txBody>
          <a:bodyPr/>
          <a:lstStyle/>
          <a:p>
            <a:r>
              <a:rPr lang="fi-FI" dirty="0">
                <a:latin typeface="Aptos Display" panose="020B0004020202020204" pitchFamily="34" charset="0"/>
              </a:rPr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  <a:latin typeface="Aptos Display" panose="020B0004020202020204" pitchFamily="34" charset="0"/>
              </a:rPr>
              <a:t>Lamb of God who takes away</a:t>
            </a:r>
            <a:endParaRPr lang="en-NZ" b="0" i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106600" cy="5417819"/>
          </a:xfrm>
        </p:spPr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Grant us peace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i="1" dirty="0">
                <a:solidFill>
                  <a:srgbClr val="D5B100"/>
                </a:solidFill>
              </a:rPr>
              <a:t>LORD, I am not worthy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 should enter under my roof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ngunit</a:t>
            </a:r>
            <a:r>
              <a:rPr lang="fi-FI" dirty="0"/>
              <a:t> </a:t>
            </a:r>
            <a:r>
              <a:rPr lang="fi-FI" dirty="0" err="1"/>
              <a:t>sa</a:t>
            </a:r>
            <a:r>
              <a:rPr lang="fi-FI" dirty="0"/>
              <a:t> </a:t>
            </a:r>
            <a:r>
              <a:rPr lang="fi-FI" dirty="0" err="1"/>
              <a:t>isang</a:t>
            </a:r>
            <a:r>
              <a:rPr lang="fi-FI" dirty="0"/>
              <a:t> </a:t>
            </a:r>
            <a:r>
              <a:rPr lang="fi-FI" dirty="0" err="1"/>
              <a:t>salita</a:t>
            </a:r>
            <a:r>
              <a:rPr lang="fi-FI" dirty="0"/>
              <a:t> </a:t>
            </a:r>
            <a:r>
              <a:rPr lang="fi-FI" dirty="0" err="1"/>
              <a:t>mo</a:t>
            </a:r>
            <a:r>
              <a:rPr lang="fi-FI" dirty="0"/>
              <a:t> </a:t>
            </a:r>
            <a:r>
              <a:rPr lang="fi-FI" dirty="0" err="1"/>
              <a:t>lamang</a:t>
            </a:r>
            <a:endParaRPr lang="fi-FI" dirty="0"/>
          </a:p>
          <a:p>
            <a:r>
              <a:rPr lang="en-US" b="0" i="1" dirty="0">
                <a:solidFill>
                  <a:srgbClr val="D5B100"/>
                </a:solidFill>
              </a:rPr>
              <a:t>but only say the word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my soul shall be healed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A93F05-2A08-92C1-8EF1-1EFC680A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12202</TotalTime>
  <Words>1494</Words>
  <Application>Microsoft Macintosh PowerPoint</Application>
  <PresentationFormat>Widescreen</PresentationFormat>
  <Paragraphs>269</Paragraphs>
  <Slides>145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145</vt:i4>
      </vt:variant>
    </vt:vector>
  </HeadingPairs>
  <TitlesOfParts>
    <vt:vector size="15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22</cp:revision>
  <dcterms:created xsi:type="dcterms:W3CDTF">2022-08-13T09:51:36Z</dcterms:created>
  <dcterms:modified xsi:type="dcterms:W3CDTF">2026-04-01T22:14:58Z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